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5953-8B67-FA35-01C2-A22EBC87F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42F3B-986F-5831-678B-7A0C7B960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02BC-F911-1773-D832-78D96F3D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1A013-8EBD-AF0D-A192-0027373A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C5B49-D5EB-27F7-F90A-A5FC3898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15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6263D-F986-2076-BE3E-F374CBBA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EAEF8-9847-9D70-E68D-B70DD4C2E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B16D3-D1B3-A3B7-4D6A-73341FFF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4A26-1906-3E95-37F4-A7AC5330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6206-5FF1-78D1-73B3-664CB7B8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00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E2E7EC-0858-BDA3-E61B-BC7DA7C76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B36F7-FBB0-D1BD-C562-BB818FBD4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303F0-6B71-9ED5-FA9B-21F3AA74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07B1D-D2FD-0B38-CD57-C08E5FF1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94471-0D10-A59F-4B9C-0FDA5790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58940-D861-D663-EAE5-E0F585DB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3B4B2-F5D1-F8E8-5213-69CF91BA7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00A6E-BAA2-FD13-8D72-8E590BDFC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E63DF-84EA-D19A-6976-5879BD6B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1937D-E9C3-A38D-1049-7EB47A8A7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31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A219-F25E-707C-F662-77D226FAB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81580-0CC0-178E-1F5A-0B2DF7EAC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8C0AE-85F4-8F9F-4043-D72271D7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CB100-E74A-E55F-CF4A-CBF78D6B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6508C-C530-9F1C-8F93-FD3CCA2C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2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D6B0-8F73-4EBB-977D-F7DBFF9F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6639E-9714-418F-1857-F45CD824F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0302A-E0F8-FE77-63AF-0C559A68F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74A86-BE59-ACB7-4343-43A57FB6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59795-39F3-BAE3-0D17-95823651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6F863-1273-283D-E422-73768EA7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C5C1-9F67-8411-B762-3AD9565B1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B1550-A353-A39D-47DC-1017B423C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A4ADE-DFD6-A243-CD53-98C1D04FB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313A-580A-CB90-FB22-9C740ED3CF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76F267-58C2-3C76-7450-33F93D3B6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86F80-AB3F-C343-A6D9-A609FD09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A3503-6230-3501-9CAD-A9839683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CBA0BA-3BF4-2611-B86E-2F60A08A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69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4C99-717C-67A2-45AA-7C55CF44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83E29-E882-5AB0-39CF-6F197F05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A704C-3DD2-60AA-7DF0-2603EC9E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BC1CA-F0CF-92A1-582C-1A8DAC06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54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3CBD1-8428-FD9C-0C7D-062C18731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B4D810-4851-B2A1-DF5E-70AFA6E4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0502B-4840-FADD-9C54-C652E9D1B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789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CCC7-E70E-0676-0AB1-DBA2B29A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A086-FD7F-341C-C8A6-113134B5F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32476-CEA0-C066-F86C-D3FA77CDE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4F3B8-AF7A-4C12-E668-24CC4EE4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2EA60-ADE6-E09F-59EE-9D0C4639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01B7F-26B7-39E4-8332-A1B95264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44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29C6-448B-3121-3EB8-937173C0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5E8A9-1C3E-1148-1EB9-993C124D1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B129F-478B-8298-3669-DC97F3983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DE873-7B13-B70D-A037-3A200A30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132A0-B7E0-1468-51F7-27551316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C8001-FA12-96BF-39CE-12DC2F91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6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68C38-3ED6-E8EF-DDDE-FC8942BD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30238-57E2-235A-4CE2-5D074F2BB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3CBF3-197B-0750-32D3-F430A84B7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79E33F-2726-4FCD-B9CC-13EFF539762A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22F2F-3F7D-DAD1-3254-275951E4F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97DC-8390-56EE-DF36-F43B37686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2C8E47-ED41-41B3-BBC6-CD869F62B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72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0843">
            <a:extLst>
              <a:ext uri="{FF2B5EF4-FFF2-40B4-BE49-F238E27FC236}">
                <a16:creationId xmlns:a16="http://schemas.microsoft.com/office/drawing/2014/main" id="{F1256B63-C9CC-53F8-E78A-2E6403782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013"/>
            <a:ext cx="12192000" cy="43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7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83956">
            <a:extLst>
              <a:ext uri="{FF2B5EF4-FFF2-40B4-BE49-F238E27FC236}">
                <a16:creationId xmlns:a16="http://schemas.microsoft.com/office/drawing/2014/main" id="{B1938733-564E-ED82-8838-4E7028A9D4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12192000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91405">
            <a:extLst>
              <a:ext uri="{FF2B5EF4-FFF2-40B4-BE49-F238E27FC236}">
                <a16:creationId xmlns:a16="http://schemas.microsoft.com/office/drawing/2014/main" id="{AD6CFC98-B060-6BE4-CC66-910F47A16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12192000" cy="43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91436">
            <a:extLst>
              <a:ext uri="{FF2B5EF4-FFF2-40B4-BE49-F238E27FC236}">
                <a16:creationId xmlns:a16="http://schemas.microsoft.com/office/drawing/2014/main" id="{B0A1A997-926E-9C32-1F6E-C0822D6EF0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863"/>
            <a:ext cx="12192000" cy="34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91451">
            <a:extLst>
              <a:ext uri="{FF2B5EF4-FFF2-40B4-BE49-F238E27FC236}">
                <a16:creationId xmlns:a16="http://schemas.microsoft.com/office/drawing/2014/main" id="{8DF06AC7-1CF8-F08B-A0FD-72DA070F2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463"/>
            <a:ext cx="12192000" cy="4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7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91509">
            <a:extLst>
              <a:ext uri="{FF2B5EF4-FFF2-40B4-BE49-F238E27FC236}">
                <a16:creationId xmlns:a16="http://schemas.microsoft.com/office/drawing/2014/main" id="{A986CAA2-D333-B37F-D630-DA023C4CB1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5725"/>
            <a:ext cx="12192000" cy="414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5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91809">
            <a:extLst>
              <a:ext uri="{FF2B5EF4-FFF2-40B4-BE49-F238E27FC236}">
                <a16:creationId xmlns:a16="http://schemas.microsoft.com/office/drawing/2014/main" id="{5C195864-BE8F-4D66-04E0-721176FECC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100"/>
            <a:ext cx="12192000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72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92036">
            <a:extLst>
              <a:ext uri="{FF2B5EF4-FFF2-40B4-BE49-F238E27FC236}">
                <a16:creationId xmlns:a16="http://schemas.microsoft.com/office/drawing/2014/main" id="{3CF15852-06EB-E6CC-F1CD-0A25053E0E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275"/>
            <a:ext cx="12192000" cy="44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84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1800">
            <a:extLst>
              <a:ext uri="{FF2B5EF4-FFF2-40B4-BE49-F238E27FC236}">
                <a16:creationId xmlns:a16="http://schemas.microsoft.com/office/drawing/2014/main" id="{B5A7E493-08D3-5176-EECB-98BDA39D0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93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1825">
            <a:extLst>
              <a:ext uri="{FF2B5EF4-FFF2-40B4-BE49-F238E27FC236}">
                <a16:creationId xmlns:a16="http://schemas.microsoft.com/office/drawing/2014/main" id="{7905AE79-B73E-AB26-FA1B-7B532F1BD7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163"/>
            <a:ext cx="12192000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21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1846">
            <a:extLst>
              <a:ext uri="{FF2B5EF4-FFF2-40B4-BE49-F238E27FC236}">
                <a16:creationId xmlns:a16="http://schemas.microsoft.com/office/drawing/2014/main" id="{BF91E7FD-78DC-3CA4-CD63-300237B55C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825"/>
            <a:ext cx="12192000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0921">
            <a:extLst>
              <a:ext uri="{FF2B5EF4-FFF2-40B4-BE49-F238E27FC236}">
                <a16:creationId xmlns:a16="http://schemas.microsoft.com/office/drawing/2014/main" id="{0D85C025-40C7-B560-1E3D-8030D058B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025"/>
            <a:ext cx="12192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51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1904">
            <a:extLst>
              <a:ext uri="{FF2B5EF4-FFF2-40B4-BE49-F238E27FC236}">
                <a16:creationId xmlns:a16="http://schemas.microsoft.com/office/drawing/2014/main" id="{8421C57C-2971-804E-5C96-75E195BEB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121920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8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1928">
            <a:extLst>
              <a:ext uri="{FF2B5EF4-FFF2-40B4-BE49-F238E27FC236}">
                <a16:creationId xmlns:a16="http://schemas.microsoft.com/office/drawing/2014/main" id="{8CB3822A-A7AD-4DFF-C4E3-15147502C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563"/>
            <a:ext cx="121920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8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1949">
            <a:extLst>
              <a:ext uri="{FF2B5EF4-FFF2-40B4-BE49-F238E27FC236}">
                <a16:creationId xmlns:a16="http://schemas.microsoft.com/office/drawing/2014/main" id="{932607FE-342F-C4B5-51A3-70D2DB640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163"/>
            <a:ext cx="12192000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99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005">
            <a:extLst>
              <a:ext uri="{FF2B5EF4-FFF2-40B4-BE49-F238E27FC236}">
                <a16:creationId xmlns:a16="http://schemas.microsoft.com/office/drawing/2014/main" id="{B636C054-9697-02CB-84CE-DBC4CC6ADC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350"/>
            <a:ext cx="12192000" cy="3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00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030">
            <a:extLst>
              <a:ext uri="{FF2B5EF4-FFF2-40B4-BE49-F238E27FC236}">
                <a16:creationId xmlns:a16="http://schemas.microsoft.com/office/drawing/2014/main" id="{C2E12254-DBD0-0E17-820F-E08ADA2FAB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688"/>
            <a:ext cx="12192000" cy="37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42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052">
            <a:extLst>
              <a:ext uri="{FF2B5EF4-FFF2-40B4-BE49-F238E27FC236}">
                <a16:creationId xmlns:a16="http://schemas.microsoft.com/office/drawing/2014/main" id="{98C8A1B3-C823-2B2B-102A-ADE813B0D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38"/>
            <a:ext cx="12192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1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109">
            <a:extLst>
              <a:ext uri="{FF2B5EF4-FFF2-40B4-BE49-F238E27FC236}">
                <a16:creationId xmlns:a16="http://schemas.microsoft.com/office/drawing/2014/main" id="{4A5061C7-E27A-BA02-D25D-DFECB68AF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088"/>
            <a:ext cx="12192000" cy="41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14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134">
            <a:extLst>
              <a:ext uri="{FF2B5EF4-FFF2-40B4-BE49-F238E27FC236}">
                <a16:creationId xmlns:a16="http://schemas.microsoft.com/office/drawing/2014/main" id="{5020BEB1-C813-3F3C-94C5-D9EE015ABA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225"/>
            <a:ext cx="12192000" cy="42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15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618">
            <a:extLst>
              <a:ext uri="{FF2B5EF4-FFF2-40B4-BE49-F238E27FC236}">
                <a16:creationId xmlns:a16="http://schemas.microsoft.com/office/drawing/2014/main" id="{35AABEC0-D70F-C11C-D7F4-D821DE567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12192000" cy="623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69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718">
            <a:extLst>
              <a:ext uri="{FF2B5EF4-FFF2-40B4-BE49-F238E27FC236}">
                <a16:creationId xmlns:a16="http://schemas.microsoft.com/office/drawing/2014/main" id="{57C7BC55-D96C-53D7-F64A-F8753B8521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12192000" cy="65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9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1204">
            <a:extLst>
              <a:ext uri="{FF2B5EF4-FFF2-40B4-BE49-F238E27FC236}">
                <a16:creationId xmlns:a16="http://schemas.microsoft.com/office/drawing/2014/main" id="{A44C916B-C53A-59D3-0DA8-949CE79ABA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12192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4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857">
            <a:extLst>
              <a:ext uri="{FF2B5EF4-FFF2-40B4-BE49-F238E27FC236}">
                <a16:creationId xmlns:a16="http://schemas.microsoft.com/office/drawing/2014/main" id="{0C3E813F-F38E-0C3F-3B55-03BA83651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9088"/>
            <a:ext cx="12192000" cy="36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72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939">
            <a:extLst>
              <a:ext uri="{FF2B5EF4-FFF2-40B4-BE49-F238E27FC236}">
                <a16:creationId xmlns:a16="http://schemas.microsoft.com/office/drawing/2014/main" id="{CC09FA71-CF41-F364-4F2A-A3723EB151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12192000" cy="53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65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2946">
            <a:extLst>
              <a:ext uri="{FF2B5EF4-FFF2-40B4-BE49-F238E27FC236}">
                <a16:creationId xmlns:a16="http://schemas.microsoft.com/office/drawing/2014/main" id="{96C6BB0D-1FC0-98E4-1109-79C625D3F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063"/>
            <a:ext cx="12192000" cy="45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52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3031">
            <a:extLst>
              <a:ext uri="{FF2B5EF4-FFF2-40B4-BE49-F238E27FC236}">
                <a16:creationId xmlns:a16="http://schemas.microsoft.com/office/drawing/2014/main" id="{D40F6415-6B35-EC81-2DFB-67190190F7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438"/>
            <a:ext cx="12192000" cy="31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38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03245">
            <a:extLst>
              <a:ext uri="{FF2B5EF4-FFF2-40B4-BE49-F238E27FC236}">
                <a16:creationId xmlns:a16="http://schemas.microsoft.com/office/drawing/2014/main" id="{4F95B6DA-5E96-F82E-8012-5FAFBB2F9E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788"/>
            <a:ext cx="12192000" cy="46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7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35057">
            <a:extLst>
              <a:ext uri="{FF2B5EF4-FFF2-40B4-BE49-F238E27FC236}">
                <a16:creationId xmlns:a16="http://schemas.microsoft.com/office/drawing/2014/main" id="{00A221AF-947C-B8E0-2F7E-245FE4C72C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12192000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73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43219">
            <a:extLst>
              <a:ext uri="{FF2B5EF4-FFF2-40B4-BE49-F238E27FC236}">
                <a16:creationId xmlns:a16="http://schemas.microsoft.com/office/drawing/2014/main" id="{1A7C1114-D218-64F5-2361-6C3DA4458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13"/>
            <a:ext cx="121920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59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43457">
            <a:extLst>
              <a:ext uri="{FF2B5EF4-FFF2-40B4-BE49-F238E27FC236}">
                <a16:creationId xmlns:a16="http://schemas.microsoft.com/office/drawing/2014/main" id="{6F1AB0EF-DE4A-B8FF-E426-395E882D6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5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50306">
            <a:extLst>
              <a:ext uri="{FF2B5EF4-FFF2-40B4-BE49-F238E27FC236}">
                <a16:creationId xmlns:a16="http://schemas.microsoft.com/office/drawing/2014/main" id="{B996BD3C-C4AD-68D2-12A7-23322D9432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88"/>
            <a:ext cx="12192000" cy="59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3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50849">
            <a:extLst>
              <a:ext uri="{FF2B5EF4-FFF2-40B4-BE49-F238E27FC236}">
                <a16:creationId xmlns:a16="http://schemas.microsoft.com/office/drawing/2014/main" id="{C731A2B4-01D8-3964-BAD4-7E207AE87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388"/>
            <a:ext cx="121920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4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1828">
            <a:extLst>
              <a:ext uri="{FF2B5EF4-FFF2-40B4-BE49-F238E27FC236}">
                <a16:creationId xmlns:a16="http://schemas.microsoft.com/office/drawing/2014/main" id="{A429986F-F729-EB83-365E-D795628E4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438"/>
            <a:ext cx="12192000" cy="3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79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5_151424">
            <a:extLst>
              <a:ext uri="{FF2B5EF4-FFF2-40B4-BE49-F238E27FC236}">
                <a16:creationId xmlns:a16="http://schemas.microsoft.com/office/drawing/2014/main" id="{ECFF4920-6E43-FCA7-E73B-BEC8AB1875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925"/>
            <a:ext cx="121920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95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6_104904">
            <a:extLst>
              <a:ext uri="{FF2B5EF4-FFF2-40B4-BE49-F238E27FC236}">
                <a16:creationId xmlns:a16="http://schemas.microsoft.com/office/drawing/2014/main" id="{190B4BDB-7743-A354-5690-6A8A34659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60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6_110149">
            <a:extLst>
              <a:ext uri="{FF2B5EF4-FFF2-40B4-BE49-F238E27FC236}">
                <a16:creationId xmlns:a16="http://schemas.microsoft.com/office/drawing/2014/main" id="{534675E8-8E85-BCA7-304A-9A561DA1D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63" y="0"/>
            <a:ext cx="522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59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0313_072535">
            <a:extLst>
              <a:ext uri="{FF2B5EF4-FFF2-40B4-BE49-F238E27FC236}">
                <a16:creationId xmlns:a16="http://schemas.microsoft.com/office/drawing/2014/main" id="{C19ECD0A-2386-3DE9-12D5-98A51BC1A8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1163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8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0313_074957">
            <a:extLst>
              <a:ext uri="{FF2B5EF4-FFF2-40B4-BE49-F238E27FC236}">
                <a16:creationId xmlns:a16="http://schemas.microsoft.com/office/drawing/2014/main" id="{73D0A5BB-BBA7-7C4E-5D59-108CED9BE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38"/>
            <a:ext cx="12192000" cy="62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4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0315_072602">
            <a:extLst>
              <a:ext uri="{FF2B5EF4-FFF2-40B4-BE49-F238E27FC236}">
                <a16:creationId xmlns:a16="http://schemas.microsoft.com/office/drawing/2014/main" id="{774C909F-0D26-B82A-DDE7-D5755A33EC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2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3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1846">
            <a:extLst>
              <a:ext uri="{FF2B5EF4-FFF2-40B4-BE49-F238E27FC236}">
                <a16:creationId xmlns:a16="http://schemas.microsoft.com/office/drawing/2014/main" id="{075A65F9-32D0-E941-7D63-9FA34D3A8B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200"/>
            <a:ext cx="1219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3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1919">
            <a:extLst>
              <a:ext uri="{FF2B5EF4-FFF2-40B4-BE49-F238E27FC236}">
                <a16:creationId xmlns:a16="http://schemas.microsoft.com/office/drawing/2014/main" id="{E971C16D-1483-FCEF-0B6D-6FE6801723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638"/>
            <a:ext cx="121920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2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3218">
            <a:extLst>
              <a:ext uri="{FF2B5EF4-FFF2-40B4-BE49-F238E27FC236}">
                <a16:creationId xmlns:a16="http://schemas.microsoft.com/office/drawing/2014/main" id="{F5A1F27D-1327-ECF3-1C4E-5A0BEF9601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100"/>
            <a:ext cx="12192000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2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4922">
            <a:extLst>
              <a:ext uri="{FF2B5EF4-FFF2-40B4-BE49-F238E27FC236}">
                <a16:creationId xmlns:a16="http://schemas.microsoft.com/office/drawing/2014/main" id="{9B622B56-0333-0B67-E826-E412A05B77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0"/>
            <a:ext cx="1185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6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3_125809">
            <a:extLst>
              <a:ext uri="{FF2B5EF4-FFF2-40B4-BE49-F238E27FC236}">
                <a16:creationId xmlns:a16="http://schemas.microsoft.com/office/drawing/2014/main" id="{0B41340C-353C-7C74-6F88-771174B7F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" y="0"/>
            <a:ext cx="1041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9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Evans - Hazeldown</dc:creator>
  <cp:lastModifiedBy>Tim Evans</cp:lastModifiedBy>
  <cp:revision>1</cp:revision>
  <dcterms:created xsi:type="dcterms:W3CDTF">2024-03-29T10:48:05Z</dcterms:created>
  <dcterms:modified xsi:type="dcterms:W3CDTF">2024-03-29T13:26:35Z</dcterms:modified>
</cp:coreProperties>
</file>