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90" r:id="rId32"/>
    <p:sldId id="289" r:id="rId33"/>
    <p:sldId id="292" r:id="rId34"/>
    <p:sldId id="29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FF854D-9907-47C8-BE37-12685B5184A6}" v="256" dt="2024-12-13T10:28:46.8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23"/>
    <p:restoredTop sz="94704"/>
  </p:normalViewPr>
  <p:slideViewPr>
    <p:cSldViewPr snapToGrid="0">
      <p:cViewPr varScale="1">
        <p:scale>
          <a:sx n="78" d="100"/>
          <a:sy n="78" d="100"/>
        </p:scale>
        <p:origin x="2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ryn Whitford - Hazeldown Primary School" userId="S::kwhitford@hazeldown.devon.sch.uk::8c6dc662-bb22-401c-aadd-758a0a03fdb2" providerId="AD" clId="Web-{54A9EFA1-0067-7DFD-6F4A-CD81264B11C0}"/>
    <pc:docChg chg="addSld modSld sldOrd">
      <pc:chgData name="Kathryn Whitford - Hazeldown Primary School" userId="S::kwhitford@hazeldown.devon.sch.uk::8c6dc662-bb22-401c-aadd-758a0a03fdb2" providerId="AD" clId="Web-{54A9EFA1-0067-7DFD-6F4A-CD81264B11C0}" dt="2023-09-03T19:30:36.939" v="439"/>
      <pc:docMkLst>
        <pc:docMk/>
      </pc:docMkLst>
      <pc:sldChg chg="addSp delSp modSp ord">
        <pc:chgData name="Kathryn Whitford - Hazeldown Primary School" userId="S::kwhitford@hazeldown.devon.sch.uk::8c6dc662-bb22-401c-aadd-758a0a03fdb2" providerId="AD" clId="Web-{54A9EFA1-0067-7DFD-6F4A-CD81264B11C0}" dt="2023-09-03T19:08:57.116" v="107"/>
        <pc:sldMkLst>
          <pc:docMk/>
          <pc:sldMk cId="1227420045" sldId="288"/>
        </pc:sldMkLst>
        <pc:spChg chg="add mod">
          <ac:chgData name="Kathryn Whitford - Hazeldown Primary School" userId="S::kwhitford@hazeldown.devon.sch.uk::8c6dc662-bb22-401c-aadd-758a0a03fdb2" providerId="AD" clId="Web-{54A9EFA1-0067-7DFD-6F4A-CD81264B11C0}" dt="2023-09-03T19:06:44.955" v="3" actId="1076"/>
          <ac:spMkLst>
            <pc:docMk/>
            <pc:sldMk cId="1227420045" sldId="288"/>
            <ac:spMk id="2" creationId="{7BE022D5-0D5A-75CE-7E3D-47490960F741}"/>
          </ac:spMkLst>
        </pc:spChg>
        <pc:spChg chg="del">
          <ac:chgData name="Kathryn Whitford - Hazeldown Primary School" userId="S::kwhitford@hazeldown.devon.sch.uk::8c6dc662-bb22-401c-aadd-758a0a03fdb2" providerId="AD" clId="Web-{54A9EFA1-0067-7DFD-6F4A-CD81264B11C0}" dt="2023-09-03T19:06:33.486" v="0"/>
          <ac:spMkLst>
            <pc:docMk/>
            <pc:sldMk cId="1227420045" sldId="288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54A9EFA1-0067-7DFD-6F4A-CD81264B11C0}" dt="2023-09-03T19:08:51.178" v="106" actId="20577"/>
          <ac:spMkLst>
            <pc:docMk/>
            <pc:sldMk cId="1227420045" sldId="288"/>
            <ac:spMk id="8" creationId="{9A7E4148-00A6-6A54-2C71-7EBCA958FBBB}"/>
          </ac:spMkLst>
        </pc:spChg>
      </pc:sldChg>
      <pc:sldChg chg="addSp delSp modSp ord">
        <pc:chgData name="Kathryn Whitford - Hazeldown Primary School" userId="S::kwhitford@hazeldown.devon.sch.uk::8c6dc662-bb22-401c-aadd-758a0a03fdb2" providerId="AD" clId="Web-{54A9EFA1-0067-7DFD-6F4A-CD81264B11C0}" dt="2023-09-03T19:16:11.552" v="179"/>
        <pc:sldMkLst>
          <pc:docMk/>
          <pc:sldMk cId="2664450369" sldId="289"/>
        </pc:sldMkLst>
        <pc:spChg chg="add mod">
          <ac:chgData name="Kathryn Whitford - Hazeldown Primary School" userId="S::kwhitford@hazeldown.devon.sch.uk::8c6dc662-bb22-401c-aadd-758a0a03fdb2" providerId="AD" clId="Web-{54A9EFA1-0067-7DFD-6F4A-CD81264B11C0}" dt="2023-09-03T19:15:44.223" v="169" actId="14100"/>
          <ac:spMkLst>
            <pc:docMk/>
            <pc:sldMk cId="2664450369" sldId="289"/>
            <ac:spMk id="2" creationId="{496E1A9A-5D96-97B1-B54E-D07C7DC6B6F7}"/>
          </ac:spMkLst>
        </pc:spChg>
        <pc:spChg chg="del">
          <ac:chgData name="Kathryn Whitford - Hazeldown Primary School" userId="S::kwhitford@hazeldown.devon.sch.uk::8c6dc662-bb22-401c-aadd-758a0a03fdb2" providerId="AD" clId="Web-{54A9EFA1-0067-7DFD-6F4A-CD81264B11C0}" dt="2023-09-03T19:09:12.351" v="108"/>
          <ac:spMkLst>
            <pc:docMk/>
            <pc:sldMk cId="2664450369" sldId="289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54A9EFA1-0067-7DFD-6F4A-CD81264B11C0}" dt="2023-09-03T19:15:59.192" v="178" actId="20577"/>
          <ac:spMkLst>
            <pc:docMk/>
            <pc:sldMk cId="2664450369" sldId="289"/>
            <ac:spMk id="8" creationId="{9A7E4148-00A6-6A54-2C71-7EBCA958FBBB}"/>
          </ac:spMkLst>
        </pc:spChg>
      </pc:sldChg>
      <pc:sldChg chg="addSp delSp modSp ord">
        <pc:chgData name="Kathryn Whitford - Hazeldown Primary School" userId="S::kwhitford@hazeldown.devon.sch.uk::8c6dc662-bb22-401c-aadd-758a0a03fdb2" providerId="AD" clId="Web-{54A9EFA1-0067-7DFD-6F4A-CD81264B11C0}" dt="2023-09-03T19:21:23.046" v="276" actId="20577"/>
        <pc:sldMkLst>
          <pc:docMk/>
          <pc:sldMk cId="3361110951" sldId="290"/>
        </pc:sldMkLst>
        <pc:spChg chg="add mod">
          <ac:chgData name="Kathryn Whitford - Hazeldown Primary School" userId="S::kwhitford@hazeldown.devon.sch.uk::8c6dc662-bb22-401c-aadd-758a0a03fdb2" providerId="AD" clId="Web-{54A9EFA1-0067-7DFD-6F4A-CD81264B11C0}" dt="2023-09-03T19:19:52.402" v="183" actId="1076"/>
          <ac:spMkLst>
            <pc:docMk/>
            <pc:sldMk cId="3361110951" sldId="290"/>
            <ac:spMk id="2" creationId="{F32F1419-F906-0DFA-A197-9DFBADEE2AB0}"/>
          </ac:spMkLst>
        </pc:spChg>
        <pc:spChg chg="del">
          <ac:chgData name="Kathryn Whitford - Hazeldown Primary School" userId="S::kwhitford@hazeldown.devon.sch.uk::8c6dc662-bb22-401c-aadd-758a0a03fdb2" providerId="AD" clId="Web-{54A9EFA1-0067-7DFD-6F4A-CD81264B11C0}" dt="2023-09-03T19:19:41.058" v="180"/>
          <ac:spMkLst>
            <pc:docMk/>
            <pc:sldMk cId="3361110951" sldId="290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54A9EFA1-0067-7DFD-6F4A-CD81264B11C0}" dt="2023-09-03T19:21:23.046" v="276" actId="20577"/>
          <ac:spMkLst>
            <pc:docMk/>
            <pc:sldMk cId="3361110951" sldId="290"/>
            <ac:spMk id="8" creationId="{9A7E4148-00A6-6A54-2C71-7EBCA958FBBB}"/>
          </ac:spMkLst>
        </pc:spChg>
      </pc:sldChg>
      <pc:sldChg chg="addSp delSp modSp ord">
        <pc:chgData name="Kathryn Whitford - Hazeldown Primary School" userId="S::kwhitford@hazeldown.devon.sch.uk::8c6dc662-bb22-401c-aadd-758a0a03fdb2" providerId="AD" clId="Web-{54A9EFA1-0067-7DFD-6F4A-CD81264B11C0}" dt="2023-09-03T19:26:53.072" v="368"/>
        <pc:sldMkLst>
          <pc:docMk/>
          <pc:sldMk cId="1421230231" sldId="291"/>
        </pc:sldMkLst>
        <pc:spChg chg="add mod">
          <ac:chgData name="Kathryn Whitford - Hazeldown Primary School" userId="S::kwhitford@hazeldown.devon.sch.uk::8c6dc662-bb22-401c-aadd-758a0a03fdb2" providerId="AD" clId="Web-{54A9EFA1-0067-7DFD-6F4A-CD81264B11C0}" dt="2023-09-03T19:23:31.144" v="281" actId="1076"/>
          <ac:spMkLst>
            <pc:docMk/>
            <pc:sldMk cId="1421230231" sldId="291"/>
            <ac:spMk id="2" creationId="{5365FDEC-41B7-7261-8932-C7FBEAD7FADA}"/>
          </ac:spMkLst>
        </pc:spChg>
        <pc:spChg chg="del">
          <ac:chgData name="Kathryn Whitford - Hazeldown Primary School" userId="S::kwhitford@hazeldown.devon.sch.uk::8c6dc662-bb22-401c-aadd-758a0a03fdb2" providerId="AD" clId="Web-{54A9EFA1-0067-7DFD-6F4A-CD81264B11C0}" dt="2023-09-03T19:23:19.909" v="278"/>
          <ac:spMkLst>
            <pc:docMk/>
            <pc:sldMk cId="1421230231" sldId="291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54A9EFA1-0067-7DFD-6F4A-CD81264B11C0}" dt="2023-09-03T19:26:53.025" v="367" actId="20577"/>
          <ac:spMkLst>
            <pc:docMk/>
            <pc:sldMk cId="1421230231" sldId="291"/>
            <ac:spMk id="8" creationId="{9A7E4148-00A6-6A54-2C71-7EBCA958FBBB}"/>
          </ac:spMkLst>
        </pc:spChg>
      </pc:sldChg>
      <pc:sldChg chg="addSp delSp modSp add ord replId">
        <pc:chgData name="Kathryn Whitford - Hazeldown Primary School" userId="S::kwhitford@hazeldown.devon.sch.uk::8c6dc662-bb22-401c-aadd-758a0a03fdb2" providerId="AD" clId="Web-{54A9EFA1-0067-7DFD-6F4A-CD81264B11C0}" dt="2023-09-03T19:30:36.939" v="439"/>
        <pc:sldMkLst>
          <pc:docMk/>
          <pc:sldMk cId="632438946" sldId="292"/>
        </pc:sldMkLst>
        <pc:spChg chg="add mod">
          <ac:chgData name="Kathryn Whitford - Hazeldown Primary School" userId="S::kwhitford@hazeldown.devon.sch.uk::8c6dc662-bb22-401c-aadd-758a0a03fdb2" providerId="AD" clId="Web-{54A9EFA1-0067-7DFD-6F4A-CD81264B11C0}" dt="2023-09-03T19:29:22.983" v="372" actId="1076"/>
          <ac:spMkLst>
            <pc:docMk/>
            <pc:sldMk cId="632438946" sldId="292"/>
            <ac:spMk id="2" creationId="{8C2772D2-BDB5-961E-9C35-07B689A37EEC}"/>
          </ac:spMkLst>
        </pc:spChg>
        <pc:spChg chg="del">
          <ac:chgData name="Kathryn Whitford - Hazeldown Primary School" userId="S::kwhitford@hazeldown.devon.sch.uk::8c6dc662-bb22-401c-aadd-758a0a03fdb2" providerId="AD" clId="Web-{54A9EFA1-0067-7DFD-6F4A-CD81264B11C0}" dt="2023-09-03T19:29:11.171" v="369"/>
          <ac:spMkLst>
            <pc:docMk/>
            <pc:sldMk cId="632438946" sldId="292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54A9EFA1-0067-7DFD-6F4A-CD81264B11C0}" dt="2023-09-03T19:30:31.595" v="438" actId="20577"/>
          <ac:spMkLst>
            <pc:docMk/>
            <pc:sldMk cId="632438946" sldId="292"/>
            <ac:spMk id="8" creationId="{9A7E4148-00A6-6A54-2C71-7EBCA958FBBB}"/>
          </ac:spMkLst>
        </pc:spChg>
      </pc:sldChg>
    </pc:docChg>
  </pc:docChgLst>
  <pc:docChgLst>
    <pc:chgData name="Kathryn Whitford - Hazeldown Primary School" userId="8c6dc662-bb22-401c-aadd-758a0a03fdb2" providerId="ADAL" clId="{DD02F5F7-090A-F24E-8870-44274308475F}"/>
    <pc:docChg chg="custSel addSld modSld">
      <pc:chgData name="Kathryn Whitford - Hazeldown Primary School" userId="8c6dc662-bb22-401c-aadd-758a0a03fdb2" providerId="ADAL" clId="{DD02F5F7-090A-F24E-8870-44274308475F}" dt="2023-09-28T07:18:44.050" v="995" actId="1076"/>
      <pc:docMkLst>
        <pc:docMk/>
      </pc:docMkLst>
      <pc:sldChg chg="addSp modSp mod">
        <pc:chgData name="Kathryn Whitford - Hazeldown Primary School" userId="8c6dc662-bb22-401c-aadd-758a0a03fdb2" providerId="ADAL" clId="{DD02F5F7-090A-F24E-8870-44274308475F}" dt="2023-09-08T07:37:33.515" v="3" actId="1076"/>
        <pc:sldMkLst>
          <pc:docMk/>
          <pc:sldMk cId="614972992" sldId="259"/>
        </pc:sldMkLst>
        <pc:picChg chg="add mod">
          <ac:chgData name="Kathryn Whitford - Hazeldown Primary School" userId="8c6dc662-bb22-401c-aadd-758a0a03fdb2" providerId="ADAL" clId="{DD02F5F7-090A-F24E-8870-44274308475F}" dt="2023-09-08T07:37:33.515" v="3" actId="1076"/>
          <ac:picMkLst>
            <pc:docMk/>
            <pc:sldMk cId="614972992" sldId="259"/>
            <ac:picMk id="2" creationId="{E7082E86-79EE-ADF7-DDFA-9BAFCB601052}"/>
          </ac:picMkLst>
        </pc:picChg>
      </pc:sldChg>
      <pc:sldChg chg="addSp modSp mod">
        <pc:chgData name="Kathryn Whitford - Hazeldown Primary School" userId="8c6dc662-bb22-401c-aadd-758a0a03fdb2" providerId="ADAL" clId="{DD02F5F7-090A-F24E-8870-44274308475F}" dt="2023-09-11T07:21:10.395" v="8" actId="1076"/>
        <pc:sldMkLst>
          <pc:docMk/>
          <pc:sldMk cId="3344279035" sldId="260"/>
        </pc:sldMkLst>
        <pc:picChg chg="add mod">
          <ac:chgData name="Kathryn Whitford - Hazeldown Primary School" userId="8c6dc662-bb22-401c-aadd-758a0a03fdb2" providerId="ADAL" clId="{DD02F5F7-090A-F24E-8870-44274308475F}" dt="2023-09-11T07:21:10.395" v="8" actId="1076"/>
          <ac:picMkLst>
            <pc:docMk/>
            <pc:sldMk cId="3344279035" sldId="260"/>
            <ac:picMk id="2" creationId="{7A2963D4-F9B8-F723-A2B1-28A0BC0FEEBF}"/>
          </ac:picMkLst>
        </pc:picChg>
      </pc:sldChg>
      <pc:sldChg chg="addSp delSp modSp mod">
        <pc:chgData name="Kathryn Whitford - Hazeldown Primary School" userId="8c6dc662-bb22-401c-aadd-758a0a03fdb2" providerId="ADAL" clId="{DD02F5F7-090A-F24E-8870-44274308475F}" dt="2023-09-12T06:49:38.197" v="344" actId="1076"/>
        <pc:sldMkLst>
          <pc:docMk/>
          <pc:sldMk cId="2164006547" sldId="261"/>
        </pc:sldMkLst>
        <pc:spChg chg="add mod">
          <ac:chgData name="Kathryn Whitford - Hazeldown Primary School" userId="8c6dc662-bb22-401c-aadd-758a0a03fdb2" providerId="ADAL" clId="{DD02F5F7-090A-F24E-8870-44274308475F}" dt="2023-09-12T06:48:25.737" v="307" actId="20577"/>
          <ac:spMkLst>
            <pc:docMk/>
            <pc:sldMk cId="2164006547" sldId="261"/>
            <ac:spMk id="2" creationId="{006946B9-5A35-A93D-9138-1E261DA0A3F7}"/>
          </ac:spMkLst>
        </pc:spChg>
        <pc:spChg chg="add mod">
          <ac:chgData name="Kathryn Whitford - Hazeldown Primary School" userId="8c6dc662-bb22-401c-aadd-758a0a03fdb2" providerId="ADAL" clId="{DD02F5F7-090A-F24E-8870-44274308475F}" dt="2023-09-12T06:49:38.197" v="344" actId="1076"/>
          <ac:spMkLst>
            <pc:docMk/>
            <pc:sldMk cId="2164006547" sldId="261"/>
            <ac:spMk id="3" creationId="{90ACBD55-97CA-C5B8-735F-CDB60DBCA663}"/>
          </ac:spMkLst>
        </pc:spChg>
        <pc:spChg chg="mod">
          <ac:chgData name="Kathryn Whitford - Hazeldown Primary School" userId="8c6dc662-bb22-401c-aadd-758a0a03fdb2" providerId="ADAL" clId="{DD02F5F7-090A-F24E-8870-44274308475F}" dt="2023-09-12T06:48:05.624" v="296" actId="1076"/>
          <ac:spMkLst>
            <pc:docMk/>
            <pc:sldMk cId="2164006547" sldId="261"/>
            <ac:spMk id="4" creationId="{BC9929CE-12F7-AF43-F5E8-59AFEA58A80B}"/>
          </ac:spMkLst>
        </pc:spChg>
        <pc:spChg chg="del">
          <ac:chgData name="Kathryn Whitford - Hazeldown Primary School" userId="8c6dc662-bb22-401c-aadd-758a0a03fdb2" providerId="ADAL" clId="{DD02F5F7-090A-F24E-8870-44274308475F}" dt="2023-09-12T06:45:18.059" v="9" actId="478"/>
          <ac:spMkLst>
            <pc:docMk/>
            <pc:sldMk cId="2164006547" sldId="261"/>
            <ac:spMk id="6" creationId="{9732C719-79E6-FC86-65E5-6058EE930449}"/>
          </ac:spMkLst>
        </pc:spChg>
        <pc:spChg chg="del mod">
          <ac:chgData name="Kathryn Whitford - Hazeldown Primary School" userId="8c6dc662-bb22-401c-aadd-758a0a03fdb2" providerId="ADAL" clId="{DD02F5F7-090A-F24E-8870-44274308475F}" dt="2023-09-12T06:45:22.145" v="11" actId="478"/>
          <ac:spMkLst>
            <pc:docMk/>
            <pc:sldMk cId="2164006547" sldId="261"/>
            <ac:spMk id="7" creationId="{19A8A6D6-B2C0-EA37-8C77-4332BB189DE4}"/>
          </ac:spMkLst>
        </pc:spChg>
        <pc:spChg chg="mod">
          <ac:chgData name="Kathryn Whitford - Hazeldown Primary School" userId="8c6dc662-bb22-401c-aadd-758a0a03fdb2" providerId="ADAL" clId="{DD02F5F7-090A-F24E-8870-44274308475F}" dt="2023-09-12T06:48:09.331" v="297" actId="1076"/>
          <ac:spMkLst>
            <pc:docMk/>
            <pc:sldMk cId="2164006547" sldId="261"/>
            <ac:spMk id="8" creationId="{9A7E4148-00A6-6A54-2C71-7EBCA958FBBB}"/>
          </ac:spMkLst>
        </pc:spChg>
      </pc:sldChg>
      <pc:sldChg chg="addSp modSp mod">
        <pc:chgData name="Kathryn Whitford - Hazeldown Primary School" userId="8c6dc662-bb22-401c-aadd-758a0a03fdb2" providerId="ADAL" clId="{DD02F5F7-090A-F24E-8870-44274308475F}" dt="2023-09-13T07:12:11.932" v="347" actId="20577"/>
        <pc:sldMkLst>
          <pc:docMk/>
          <pc:sldMk cId="118752480" sldId="262"/>
        </pc:sldMkLst>
        <pc:spChg chg="add mod">
          <ac:chgData name="Kathryn Whitford - Hazeldown Primary School" userId="8c6dc662-bb22-401c-aadd-758a0a03fdb2" providerId="ADAL" clId="{DD02F5F7-090A-F24E-8870-44274308475F}" dt="2023-09-13T07:08:37.337" v="346" actId="1076"/>
          <ac:spMkLst>
            <pc:docMk/>
            <pc:sldMk cId="118752480" sldId="262"/>
            <ac:spMk id="2" creationId="{D479D94C-CAEE-E588-EFE7-81387694FE6A}"/>
          </ac:spMkLst>
        </pc:spChg>
        <pc:spChg chg="mod">
          <ac:chgData name="Kathryn Whitford - Hazeldown Primary School" userId="8c6dc662-bb22-401c-aadd-758a0a03fdb2" providerId="ADAL" clId="{DD02F5F7-090A-F24E-8870-44274308475F}" dt="2023-09-13T07:12:11.932" v="347" actId="20577"/>
          <ac:spMkLst>
            <pc:docMk/>
            <pc:sldMk cId="118752480" sldId="262"/>
            <ac:spMk id="4" creationId="{BC9929CE-12F7-AF43-F5E8-59AFEA58A80B}"/>
          </ac:spMkLst>
        </pc:spChg>
      </pc:sldChg>
      <pc:sldChg chg="addSp modSp mod">
        <pc:chgData name="Kathryn Whitford - Hazeldown Primary School" userId="8c6dc662-bb22-401c-aadd-758a0a03fdb2" providerId="ADAL" clId="{DD02F5F7-090A-F24E-8870-44274308475F}" dt="2023-09-14T07:17:16.233" v="500" actId="1076"/>
        <pc:sldMkLst>
          <pc:docMk/>
          <pc:sldMk cId="4044691328" sldId="263"/>
        </pc:sldMkLst>
        <pc:spChg chg="add mod">
          <ac:chgData name="Kathryn Whitford - Hazeldown Primary School" userId="8c6dc662-bb22-401c-aadd-758a0a03fdb2" providerId="ADAL" clId="{DD02F5F7-090A-F24E-8870-44274308475F}" dt="2023-09-14T07:01:22.094" v="457" actId="1076"/>
          <ac:spMkLst>
            <pc:docMk/>
            <pc:sldMk cId="4044691328" sldId="263"/>
            <ac:spMk id="2" creationId="{89EC8CF7-D812-A617-41D5-0B149508369D}"/>
          </ac:spMkLst>
        </pc:spChg>
        <pc:spChg chg="add mod">
          <ac:chgData name="Kathryn Whitford - Hazeldown Primary School" userId="8c6dc662-bb22-401c-aadd-758a0a03fdb2" providerId="ADAL" clId="{DD02F5F7-090A-F24E-8870-44274308475F}" dt="2023-09-14T07:17:16.233" v="500" actId="1076"/>
          <ac:spMkLst>
            <pc:docMk/>
            <pc:sldMk cId="4044691328" sldId="263"/>
            <ac:spMk id="5" creationId="{B72A9B45-DE4D-E4D8-0445-C168E821164B}"/>
          </ac:spMkLst>
        </pc:spChg>
        <pc:picChg chg="add mod">
          <ac:chgData name="Kathryn Whitford - Hazeldown Primary School" userId="8c6dc662-bb22-401c-aadd-758a0a03fdb2" providerId="ADAL" clId="{DD02F5F7-090A-F24E-8870-44274308475F}" dt="2023-09-14T07:16:56.391" v="460" actId="1076"/>
          <ac:picMkLst>
            <pc:docMk/>
            <pc:sldMk cId="4044691328" sldId="263"/>
            <ac:picMk id="3" creationId="{AABDCC21-9C16-DFE4-B595-84439ABB475A}"/>
          </ac:picMkLst>
        </pc:picChg>
      </pc:sldChg>
      <pc:sldChg chg="addSp modSp mod">
        <pc:chgData name="Kathryn Whitford - Hazeldown Primary School" userId="8c6dc662-bb22-401c-aadd-758a0a03fdb2" providerId="ADAL" clId="{DD02F5F7-090A-F24E-8870-44274308475F}" dt="2023-09-20T07:31:24.714" v="520" actId="20577"/>
        <pc:sldMkLst>
          <pc:docMk/>
          <pc:sldMk cId="355848683" sldId="267"/>
        </pc:sldMkLst>
        <pc:spChg chg="add mod">
          <ac:chgData name="Kathryn Whitford - Hazeldown Primary School" userId="8c6dc662-bb22-401c-aadd-758a0a03fdb2" providerId="ADAL" clId="{DD02F5F7-090A-F24E-8870-44274308475F}" dt="2023-09-20T07:31:24.714" v="520" actId="20577"/>
          <ac:spMkLst>
            <pc:docMk/>
            <pc:sldMk cId="355848683" sldId="267"/>
            <ac:spMk id="5" creationId="{AE7DD18B-D7FD-5CC7-1C1F-396A475AB609}"/>
          </ac:spMkLst>
        </pc:spChg>
        <pc:picChg chg="add mod">
          <ac:chgData name="Kathryn Whitford - Hazeldown Primary School" userId="8c6dc662-bb22-401c-aadd-758a0a03fdb2" providerId="ADAL" clId="{DD02F5F7-090A-F24E-8870-44274308475F}" dt="2023-09-20T07:24:22.734" v="504" actId="1076"/>
          <ac:picMkLst>
            <pc:docMk/>
            <pc:sldMk cId="355848683" sldId="267"/>
            <ac:picMk id="3" creationId="{EC128FAC-CC50-10FE-7E81-CDEBAA09BAE1}"/>
          </ac:picMkLst>
        </pc:picChg>
      </pc:sldChg>
      <pc:sldChg chg="addSp delSp modSp mod">
        <pc:chgData name="Kathryn Whitford - Hazeldown Primary School" userId="8c6dc662-bb22-401c-aadd-758a0a03fdb2" providerId="ADAL" clId="{DD02F5F7-090A-F24E-8870-44274308475F}" dt="2023-09-22T07:32:27.782" v="771" actId="1036"/>
        <pc:sldMkLst>
          <pc:docMk/>
          <pc:sldMk cId="3962230470" sldId="268"/>
        </pc:sldMkLst>
        <pc:spChg chg="add mod">
          <ac:chgData name="Kathryn Whitford - Hazeldown Primary School" userId="8c6dc662-bb22-401c-aadd-758a0a03fdb2" providerId="ADAL" clId="{DD02F5F7-090A-F24E-8870-44274308475F}" dt="2023-09-21T07:24:01.035" v="765" actId="1076"/>
          <ac:spMkLst>
            <pc:docMk/>
            <pc:sldMk cId="3962230470" sldId="268"/>
            <ac:spMk id="2" creationId="{7E651843-927C-F8BE-F8D5-D7E34007A6EE}"/>
          </ac:spMkLst>
        </pc:spChg>
        <pc:spChg chg="del">
          <ac:chgData name="Kathryn Whitford - Hazeldown Primary School" userId="8c6dc662-bb22-401c-aadd-758a0a03fdb2" providerId="ADAL" clId="{DD02F5F7-090A-F24E-8870-44274308475F}" dt="2023-09-21T07:01:34.128" v="761" actId="478"/>
          <ac:spMkLst>
            <pc:docMk/>
            <pc:sldMk cId="3962230470" sldId="268"/>
            <ac:spMk id="6" creationId="{9732C719-79E6-FC86-65E5-6058EE930449}"/>
          </ac:spMkLst>
        </pc:spChg>
        <pc:picChg chg="add del mod">
          <ac:chgData name="Kathryn Whitford - Hazeldown Primary School" userId="8c6dc662-bb22-401c-aadd-758a0a03fdb2" providerId="ADAL" clId="{DD02F5F7-090A-F24E-8870-44274308475F}" dt="2023-09-21T07:43:21.994" v="766" actId="478"/>
          <ac:picMkLst>
            <pc:docMk/>
            <pc:sldMk cId="3962230470" sldId="268"/>
            <ac:picMk id="3" creationId="{C7751D5F-A3B3-5A87-4136-33277003CD93}"/>
          </ac:picMkLst>
        </pc:picChg>
        <pc:picChg chg="add mod">
          <ac:chgData name="Kathryn Whitford - Hazeldown Primary School" userId="8c6dc662-bb22-401c-aadd-758a0a03fdb2" providerId="ADAL" clId="{DD02F5F7-090A-F24E-8870-44274308475F}" dt="2023-09-22T07:32:27.782" v="771" actId="1036"/>
          <ac:picMkLst>
            <pc:docMk/>
            <pc:sldMk cId="3962230470" sldId="268"/>
            <ac:picMk id="5" creationId="{F4687034-CDCD-D1A7-A5C4-DF35FDE1695E}"/>
          </ac:picMkLst>
        </pc:picChg>
      </pc:sldChg>
      <pc:sldChg chg="addSp modSp mod">
        <pc:chgData name="Kathryn Whitford - Hazeldown Primary School" userId="8c6dc662-bb22-401c-aadd-758a0a03fdb2" providerId="ADAL" clId="{DD02F5F7-090A-F24E-8870-44274308475F}" dt="2023-09-22T07:33:48.459" v="775" actId="1076"/>
        <pc:sldMkLst>
          <pc:docMk/>
          <pc:sldMk cId="3745549795" sldId="269"/>
        </pc:sldMkLst>
        <pc:picChg chg="add mod">
          <ac:chgData name="Kathryn Whitford - Hazeldown Primary School" userId="8c6dc662-bb22-401c-aadd-758a0a03fdb2" providerId="ADAL" clId="{DD02F5F7-090A-F24E-8870-44274308475F}" dt="2023-09-22T07:33:48.459" v="775" actId="1076"/>
          <ac:picMkLst>
            <pc:docMk/>
            <pc:sldMk cId="3745549795" sldId="269"/>
            <ac:picMk id="2" creationId="{A044BE78-B053-08C1-8C67-045904406A60}"/>
          </ac:picMkLst>
        </pc:picChg>
      </pc:sldChg>
      <pc:sldChg chg="addSp modSp mod">
        <pc:chgData name="Kathryn Whitford - Hazeldown Primary School" userId="8c6dc662-bb22-401c-aadd-758a0a03fdb2" providerId="ADAL" clId="{DD02F5F7-090A-F24E-8870-44274308475F}" dt="2023-09-26T07:23:56.576" v="873" actId="1076"/>
        <pc:sldMkLst>
          <pc:docMk/>
          <pc:sldMk cId="344315769" sldId="271"/>
        </pc:sldMkLst>
        <pc:picChg chg="add mod">
          <ac:chgData name="Kathryn Whitford - Hazeldown Primary School" userId="8c6dc662-bb22-401c-aadd-758a0a03fdb2" providerId="ADAL" clId="{DD02F5F7-090A-F24E-8870-44274308475F}" dt="2023-09-26T07:23:56.576" v="873" actId="1076"/>
          <ac:picMkLst>
            <pc:docMk/>
            <pc:sldMk cId="344315769" sldId="271"/>
            <ac:picMk id="2" creationId="{BA27A7B4-8817-5A51-4AAE-94C92071B522}"/>
          </ac:picMkLst>
        </pc:picChg>
      </pc:sldChg>
      <pc:sldChg chg="addSp delSp modSp mod">
        <pc:chgData name="Kathryn Whitford - Hazeldown Primary School" userId="8c6dc662-bb22-401c-aadd-758a0a03fdb2" providerId="ADAL" clId="{DD02F5F7-090A-F24E-8870-44274308475F}" dt="2023-09-27T07:31:21.947" v="990" actId="1076"/>
        <pc:sldMkLst>
          <pc:docMk/>
          <pc:sldMk cId="3689887152" sldId="272"/>
        </pc:sldMkLst>
        <pc:spChg chg="add mod">
          <ac:chgData name="Kathryn Whitford - Hazeldown Primary School" userId="8c6dc662-bb22-401c-aadd-758a0a03fdb2" providerId="ADAL" clId="{DD02F5F7-090A-F24E-8870-44274308475F}" dt="2023-09-27T07:31:15.725" v="989" actId="20577"/>
          <ac:spMkLst>
            <pc:docMk/>
            <pc:sldMk cId="3689887152" sldId="272"/>
            <ac:spMk id="5" creationId="{22E6934B-F332-C841-37C9-8024E2224A73}"/>
          </ac:spMkLst>
        </pc:spChg>
        <pc:spChg chg="mod">
          <ac:chgData name="Kathryn Whitford - Hazeldown Primary School" userId="8c6dc662-bb22-401c-aadd-758a0a03fdb2" providerId="ADAL" clId="{DD02F5F7-090A-F24E-8870-44274308475F}" dt="2023-09-27T07:31:21.947" v="990" actId="1076"/>
          <ac:spMkLst>
            <pc:docMk/>
            <pc:sldMk cId="3689887152" sldId="272"/>
            <ac:spMk id="6" creationId="{9732C719-79E6-FC86-65E5-6058EE930449}"/>
          </ac:spMkLst>
        </pc:spChg>
        <pc:spChg chg="add mod">
          <ac:chgData name="Kathryn Whitford - Hazeldown Primary School" userId="8c6dc662-bb22-401c-aadd-758a0a03fdb2" providerId="ADAL" clId="{DD02F5F7-090A-F24E-8870-44274308475F}" dt="2023-09-27T07:31:01.537" v="959" actId="1076"/>
          <ac:spMkLst>
            <pc:docMk/>
            <pc:sldMk cId="3689887152" sldId="272"/>
            <ac:spMk id="8" creationId="{B9B86660-5CC2-A022-40E5-CCCEAD938200}"/>
          </ac:spMkLst>
        </pc:spChg>
        <pc:picChg chg="add del mod">
          <ac:chgData name="Kathryn Whitford - Hazeldown Primary School" userId="8c6dc662-bb22-401c-aadd-758a0a03fdb2" providerId="ADAL" clId="{DD02F5F7-090A-F24E-8870-44274308475F}" dt="2023-09-27T07:21:19.901" v="875" actId="478"/>
          <ac:picMkLst>
            <pc:docMk/>
            <pc:sldMk cId="3689887152" sldId="272"/>
            <ac:picMk id="3" creationId="{4CD86F0E-D9D8-5D73-E9AB-090ED02AF8B2}"/>
          </ac:picMkLst>
        </pc:picChg>
      </pc:sldChg>
      <pc:sldChg chg="addSp modSp mod">
        <pc:chgData name="Kathryn Whitford - Hazeldown Primary School" userId="8c6dc662-bb22-401c-aadd-758a0a03fdb2" providerId="ADAL" clId="{DD02F5F7-090A-F24E-8870-44274308475F}" dt="2023-09-28T07:18:44.050" v="995" actId="1076"/>
        <pc:sldMkLst>
          <pc:docMk/>
          <pc:sldMk cId="3114989269" sldId="273"/>
        </pc:sldMkLst>
        <pc:picChg chg="add mod">
          <ac:chgData name="Kathryn Whitford - Hazeldown Primary School" userId="8c6dc662-bb22-401c-aadd-758a0a03fdb2" providerId="ADAL" clId="{DD02F5F7-090A-F24E-8870-44274308475F}" dt="2023-09-28T07:18:44.050" v="995" actId="1076"/>
          <ac:picMkLst>
            <pc:docMk/>
            <pc:sldMk cId="3114989269" sldId="273"/>
            <ac:picMk id="2" creationId="{1F30D8AA-A14A-C2E9-BD2F-9FF1152FEDFF}"/>
          </ac:picMkLst>
        </pc:picChg>
      </pc:sldChg>
      <pc:sldChg chg="addSp modSp new mod">
        <pc:chgData name="Kathryn Whitford - Hazeldown Primary School" userId="8c6dc662-bb22-401c-aadd-758a0a03fdb2" providerId="ADAL" clId="{DD02F5F7-090A-F24E-8870-44274308475F}" dt="2023-09-25T07:21:08.350" v="869" actId="1076"/>
        <pc:sldMkLst>
          <pc:docMk/>
          <pc:sldMk cId="1699090388" sldId="294"/>
        </pc:sldMkLst>
        <pc:spChg chg="add mod">
          <ac:chgData name="Kathryn Whitford - Hazeldown Primary School" userId="8c6dc662-bb22-401c-aadd-758a0a03fdb2" providerId="ADAL" clId="{DD02F5F7-090A-F24E-8870-44274308475F}" dt="2023-09-25T07:21:08.350" v="869" actId="1076"/>
          <ac:spMkLst>
            <pc:docMk/>
            <pc:sldMk cId="1699090388" sldId="294"/>
            <ac:spMk id="2" creationId="{4568485F-DB6F-36AE-E102-43D863641B7F}"/>
          </ac:spMkLst>
        </pc:spChg>
        <pc:spChg chg="add mod">
          <ac:chgData name="Kathryn Whitford - Hazeldown Primary School" userId="8c6dc662-bb22-401c-aadd-758a0a03fdb2" providerId="ADAL" clId="{DD02F5F7-090A-F24E-8870-44274308475F}" dt="2023-09-25T07:21:05.095" v="868" actId="1076"/>
          <ac:spMkLst>
            <pc:docMk/>
            <pc:sldMk cId="1699090388" sldId="294"/>
            <ac:spMk id="3" creationId="{B2D1448D-7247-2838-FF00-C5D6FACEAFE4}"/>
          </ac:spMkLst>
        </pc:spChg>
      </pc:sldChg>
    </pc:docChg>
  </pc:docChgLst>
  <pc:docChgLst>
    <pc:chgData name="Kathryn Whitford - Hazeldown Primary School" userId="S::kwhitford@hazeldown.devon.sch.uk::8c6dc662-bb22-401c-aadd-758a0a03fdb2" providerId="AD" clId="Web-{D519D5F3-2DEB-DFBC-CFFE-E311C659690B}"/>
    <pc:docChg chg="modSld sldOrd">
      <pc:chgData name="Kathryn Whitford - Hazeldown Primary School" userId="S::kwhitford@hazeldown.devon.sch.uk::8c6dc662-bb22-401c-aadd-758a0a03fdb2" providerId="AD" clId="Web-{D519D5F3-2DEB-DFBC-CFFE-E311C659690B}" dt="2023-07-20T14:01:02.315" v="295"/>
      <pc:docMkLst>
        <pc:docMk/>
      </pc:docMkLst>
      <pc:sldChg chg="addSp delSp modSp ord">
        <pc:chgData name="Kathryn Whitford - Hazeldown Primary School" userId="S::kwhitford@hazeldown.devon.sch.uk::8c6dc662-bb22-401c-aadd-758a0a03fdb2" providerId="AD" clId="Web-{D519D5F3-2DEB-DFBC-CFFE-E311C659690B}" dt="2023-07-20T13:51:02.875" v="93"/>
        <pc:sldMkLst>
          <pc:docMk/>
          <pc:sldMk cId="148759780" sldId="285"/>
        </pc:sldMkLst>
        <pc:spChg chg="add mod">
          <ac:chgData name="Kathryn Whitford - Hazeldown Primary School" userId="S::kwhitford@hazeldown.devon.sch.uk::8c6dc662-bb22-401c-aadd-758a0a03fdb2" providerId="AD" clId="Web-{D519D5F3-2DEB-DFBC-CFFE-E311C659690B}" dt="2023-07-20T13:49:26.026" v="3" actId="1076"/>
          <ac:spMkLst>
            <pc:docMk/>
            <pc:sldMk cId="148759780" sldId="285"/>
            <ac:spMk id="2" creationId="{23B09901-7A02-D694-A9C8-5D2D1380A849}"/>
          </ac:spMkLst>
        </pc:spChg>
        <pc:spChg chg="del">
          <ac:chgData name="Kathryn Whitford - Hazeldown Primary School" userId="S::kwhitford@hazeldown.devon.sch.uk::8c6dc662-bb22-401c-aadd-758a0a03fdb2" providerId="AD" clId="Web-{D519D5F3-2DEB-DFBC-CFFE-E311C659690B}" dt="2023-07-20T13:49:13.884" v="0"/>
          <ac:spMkLst>
            <pc:docMk/>
            <pc:sldMk cId="148759780" sldId="285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D519D5F3-2DEB-DFBC-CFFE-E311C659690B}" dt="2023-07-20T13:51:02.750" v="92" actId="20577"/>
          <ac:spMkLst>
            <pc:docMk/>
            <pc:sldMk cId="148759780" sldId="285"/>
            <ac:spMk id="8" creationId="{9A7E4148-00A6-6A54-2C71-7EBCA958FBBB}"/>
          </ac:spMkLst>
        </pc:spChg>
      </pc:sldChg>
      <pc:sldChg chg="addSp delSp modSp ord">
        <pc:chgData name="Kathryn Whitford - Hazeldown Primary School" userId="S::kwhitford@hazeldown.devon.sch.uk::8c6dc662-bb22-401c-aadd-758a0a03fdb2" providerId="AD" clId="Web-{D519D5F3-2DEB-DFBC-CFFE-E311C659690B}" dt="2023-07-20T13:54:37.090" v="204"/>
        <pc:sldMkLst>
          <pc:docMk/>
          <pc:sldMk cId="1416815571" sldId="286"/>
        </pc:sldMkLst>
        <pc:spChg chg="add mod">
          <ac:chgData name="Kathryn Whitford - Hazeldown Primary School" userId="S::kwhitford@hazeldown.devon.sch.uk::8c6dc662-bb22-401c-aadd-758a0a03fdb2" providerId="AD" clId="Web-{D519D5F3-2DEB-DFBC-CFFE-E311C659690B}" dt="2023-07-20T13:53:18.726" v="97" actId="1076"/>
          <ac:spMkLst>
            <pc:docMk/>
            <pc:sldMk cId="1416815571" sldId="286"/>
            <ac:spMk id="2" creationId="{FDCF942B-FC2A-ED77-43A9-BB9F182C7EDA}"/>
          </ac:spMkLst>
        </pc:spChg>
        <pc:spChg chg="del">
          <ac:chgData name="Kathryn Whitford - Hazeldown Primary School" userId="S::kwhitford@hazeldown.devon.sch.uk::8c6dc662-bb22-401c-aadd-758a0a03fdb2" providerId="AD" clId="Web-{D519D5F3-2DEB-DFBC-CFFE-E311C659690B}" dt="2023-07-20T13:53:08.288" v="94"/>
          <ac:spMkLst>
            <pc:docMk/>
            <pc:sldMk cId="1416815571" sldId="286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D519D5F3-2DEB-DFBC-CFFE-E311C659690B}" dt="2023-07-20T13:54:36.965" v="203" actId="20577"/>
          <ac:spMkLst>
            <pc:docMk/>
            <pc:sldMk cId="1416815571" sldId="286"/>
            <ac:spMk id="8" creationId="{9A7E4148-00A6-6A54-2C71-7EBCA958FBBB}"/>
          </ac:spMkLst>
        </pc:spChg>
      </pc:sldChg>
      <pc:sldChg chg="addSp delSp modSp ord">
        <pc:chgData name="Kathryn Whitford - Hazeldown Primary School" userId="S::kwhitford@hazeldown.devon.sch.uk::8c6dc662-bb22-401c-aadd-758a0a03fdb2" providerId="AD" clId="Web-{D519D5F3-2DEB-DFBC-CFFE-E311C659690B}" dt="2023-07-20T14:01:02.315" v="295"/>
        <pc:sldMkLst>
          <pc:docMk/>
          <pc:sldMk cId="1751448466" sldId="287"/>
        </pc:sldMkLst>
        <pc:spChg chg="add mod">
          <ac:chgData name="Kathryn Whitford - Hazeldown Primary School" userId="S::kwhitford@hazeldown.devon.sch.uk::8c6dc662-bb22-401c-aadd-758a0a03fdb2" providerId="AD" clId="Web-{D519D5F3-2DEB-DFBC-CFFE-E311C659690B}" dt="2023-07-20T13:58:40.104" v="208" actId="1076"/>
          <ac:spMkLst>
            <pc:docMk/>
            <pc:sldMk cId="1751448466" sldId="287"/>
            <ac:spMk id="2" creationId="{FEB7A393-25DC-1B9D-7E79-9D847ADD4C35}"/>
          </ac:spMkLst>
        </pc:spChg>
        <pc:spChg chg="del">
          <ac:chgData name="Kathryn Whitford - Hazeldown Primary School" userId="S::kwhitford@hazeldown.devon.sch.uk::8c6dc662-bb22-401c-aadd-758a0a03fdb2" providerId="AD" clId="Web-{D519D5F3-2DEB-DFBC-CFFE-E311C659690B}" dt="2023-07-20T13:54:39.762" v="205"/>
          <ac:spMkLst>
            <pc:docMk/>
            <pc:sldMk cId="1751448466" sldId="287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D519D5F3-2DEB-DFBC-CFFE-E311C659690B}" dt="2023-07-20T14:00:59.580" v="294" actId="20577"/>
          <ac:spMkLst>
            <pc:docMk/>
            <pc:sldMk cId="1751448466" sldId="287"/>
            <ac:spMk id="8" creationId="{9A7E4148-00A6-6A54-2C71-7EBCA958FBBB}"/>
          </ac:spMkLst>
        </pc:spChg>
      </pc:sldChg>
    </pc:docChg>
  </pc:docChgLst>
  <pc:docChgLst>
    <pc:chgData name="Tim Evans - Hazeldown" userId="576b5a19-f7bc-401b-a8c0-11e6dba23679" providerId="ADAL" clId="{C4FF854D-9907-47C8-BE37-12685B5184A6}"/>
    <pc:docChg chg="undo custSel delSld modSld">
      <pc:chgData name="Tim Evans - Hazeldown" userId="576b5a19-f7bc-401b-a8c0-11e6dba23679" providerId="ADAL" clId="{C4FF854D-9907-47C8-BE37-12685B5184A6}" dt="2024-12-13T10:28:46.893" v="438" actId="20577"/>
      <pc:docMkLst>
        <pc:docMk/>
      </pc:docMkLst>
      <pc:sldChg chg="modSp mod">
        <pc:chgData name="Tim Evans - Hazeldown" userId="576b5a19-f7bc-401b-a8c0-11e6dba23679" providerId="ADAL" clId="{C4FF854D-9907-47C8-BE37-12685B5184A6}" dt="2024-12-08T12:19:58.038" v="131" actId="20577"/>
        <pc:sldMkLst>
          <pc:docMk/>
          <pc:sldMk cId="3508044133" sldId="264"/>
        </pc:sldMkLst>
        <pc:spChg chg="mod">
          <ac:chgData name="Tim Evans - Hazeldown" userId="576b5a19-f7bc-401b-a8c0-11e6dba23679" providerId="ADAL" clId="{C4FF854D-9907-47C8-BE37-12685B5184A6}" dt="2024-12-08T12:19:58.038" v="131" actId="20577"/>
          <ac:spMkLst>
            <pc:docMk/>
            <pc:sldMk cId="3508044133" sldId="264"/>
            <ac:spMk id="4" creationId="{BC9929CE-12F7-AF43-F5E8-59AFEA58A80B}"/>
          </ac:spMkLst>
        </pc:spChg>
      </pc:sldChg>
      <pc:sldChg chg="modSp">
        <pc:chgData name="Tim Evans - Hazeldown" userId="576b5a19-f7bc-401b-a8c0-11e6dba23679" providerId="ADAL" clId="{C4FF854D-9907-47C8-BE37-12685B5184A6}" dt="2024-12-13T10:24:52.731" v="253" actId="20577"/>
        <pc:sldMkLst>
          <pc:docMk/>
          <pc:sldMk cId="1899755142" sldId="265"/>
        </pc:sldMkLst>
        <pc:spChg chg="mod">
          <ac:chgData name="Tim Evans - Hazeldown" userId="576b5a19-f7bc-401b-a8c0-11e6dba23679" providerId="ADAL" clId="{C4FF854D-9907-47C8-BE37-12685B5184A6}" dt="2024-12-13T10:24:52.731" v="253" actId="20577"/>
          <ac:spMkLst>
            <pc:docMk/>
            <pc:sldMk cId="1899755142" sldId="265"/>
            <ac:spMk id="2" creationId="{79A620AC-7C5C-DCBC-F67B-C958DD65DBE5}"/>
          </ac:spMkLst>
        </pc:spChg>
      </pc:sldChg>
      <pc:sldChg chg="delSp mod">
        <pc:chgData name="Tim Evans - Hazeldown" userId="576b5a19-f7bc-401b-a8c0-11e6dba23679" providerId="ADAL" clId="{C4FF854D-9907-47C8-BE37-12685B5184A6}" dt="2024-12-08T12:13:59.898" v="4" actId="478"/>
        <pc:sldMkLst>
          <pc:docMk/>
          <pc:sldMk cId="355848683" sldId="267"/>
        </pc:sldMkLst>
        <pc:spChg chg="del">
          <ac:chgData name="Tim Evans - Hazeldown" userId="576b5a19-f7bc-401b-a8c0-11e6dba23679" providerId="ADAL" clId="{C4FF854D-9907-47C8-BE37-12685B5184A6}" dt="2024-12-08T12:13:59.898" v="4" actId="478"/>
          <ac:spMkLst>
            <pc:docMk/>
            <pc:sldMk cId="355848683" sldId="267"/>
            <ac:spMk id="5" creationId="{AE7DD18B-D7FD-5CC7-1C1F-396A475AB609}"/>
          </ac:spMkLst>
        </pc:spChg>
        <pc:picChg chg="del">
          <ac:chgData name="Tim Evans - Hazeldown" userId="576b5a19-f7bc-401b-a8c0-11e6dba23679" providerId="ADAL" clId="{C4FF854D-9907-47C8-BE37-12685B5184A6}" dt="2024-12-08T12:13:50.181" v="1" actId="478"/>
          <ac:picMkLst>
            <pc:docMk/>
            <pc:sldMk cId="355848683" sldId="267"/>
            <ac:picMk id="3" creationId="{EC128FAC-CC50-10FE-7E81-CDEBAA09BAE1}"/>
          </ac:picMkLst>
        </pc:picChg>
      </pc:sldChg>
      <pc:sldChg chg="delSp mod">
        <pc:chgData name="Tim Evans - Hazeldown" userId="576b5a19-f7bc-401b-a8c0-11e6dba23679" providerId="ADAL" clId="{C4FF854D-9907-47C8-BE37-12685B5184A6}" dt="2024-12-08T12:13:56.457" v="3" actId="478"/>
        <pc:sldMkLst>
          <pc:docMk/>
          <pc:sldMk cId="3962230470" sldId="268"/>
        </pc:sldMkLst>
        <pc:spChg chg="del">
          <ac:chgData name="Tim Evans - Hazeldown" userId="576b5a19-f7bc-401b-a8c0-11e6dba23679" providerId="ADAL" clId="{C4FF854D-9907-47C8-BE37-12685B5184A6}" dt="2024-12-08T12:13:54.349" v="2" actId="478"/>
          <ac:spMkLst>
            <pc:docMk/>
            <pc:sldMk cId="3962230470" sldId="268"/>
            <ac:spMk id="2" creationId="{7E651843-927C-F8BE-F8D5-D7E34007A6EE}"/>
          </ac:spMkLst>
        </pc:spChg>
        <pc:picChg chg="del">
          <ac:chgData name="Tim Evans - Hazeldown" userId="576b5a19-f7bc-401b-a8c0-11e6dba23679" providerId="ADAL" clId="{C4FF854D-9907-47C8-BE37-12685B5184A6}" dt="2024-12-08T12:13:56.457" v="3" actId="478"/>
          <ac:picMkLst>
            <pc:docMk/>
            <pc:sldMk cId="3962230470" sldId="268"/>
            <ac:picMk id="5" creationId="{F4687034-CDCD-D1A7-A5C4-DF35FDE1695E}"/>
          </ac:picMkLst>
        </pc:picChg>
      </pc:sldChg>
      <pc:sldChg chg="delSp modSp mod">
        <pc:chgData name="Tim Evans - Hazeldown" userId="576b5a19-f7bc-401b-a8c0-11e6dba23679" providerId="ADAL" clId="{C4FF854D-9907-47C8-BE37-12685B5184A6}" dt="2024-12-08T12:20:17.414" v="132" actId="20577"/>
        <pc:sldMkLst>
          <pc:docMk/>
          <pc:sldMk cId="3745549795" sldId="269"/>
        </pc:sldMkLst>
        <pc:spChg chg="mod">
          <ac:chgData name="Tim Evans - Hazeldown" userId="576b5a19-f7bc-401b-a8c0-11e6dba23679" providerId="ADAL" clId="{C4FF854D-9907-47C8-BE37-12685B5184A6}" dt="2024-12-08T12:20:17.414" v="132" actId="20577"/>
          <ac:spMkLst>
            <pc:docMk/>
            <pc:sldMk cId="3745549795" sldId="269"/>
            <ac:spMk id="4" creationId="{BC9929CE-12F7-AF43-F5E8-59AFEA58A80B}"/>
          </ac:spMkLst>
        </pc:spChg>
        <pc:spChg chg="mod">
          <ac:chgData name="Tim Evans - Hazeldown" userId="576b5a19-f7bc-401b-a8c0-11e6dba23679" providerId="ADAL" clId="{C4FF854D-9907-47C8-BE37-12685B5184A6}" dt="2024-12-08T12:14:17.809" v="33" actId="20577"/>
          <ac:spMkLst>
            <pc:docMk/>
            <pc:sldMk cId="3745549795" sldId="269"/>
            <ac:spMk id="8" creationId="{9A7E4148-00A6-6A54-2C71-7EBCA958FBBB}"/>
          </ac:spMkLst>
        </pc:spChg>
        <pc:picChg chg="del">
          <ac:chgData name="Tim Evans - Hazeldown" userId="576b5a19-f7bc-401b-a8c0-11e6dba23679" providerId="ADAL" clId="{C4FF854D-9907-47C8-BE37-12685B5184A6}" dt="2024-12-08T12:14:05.561" v="5" actId="478"/>
          <ac:picMkLst>
            <pc:docMk/>
            <pc:sldMk cId="3745549795" sldId="269"/>
            <ac:picMk id="2" creationId="{A044BE78-B053-08C1-8C67-045904406A60}"/>
          </ac:picMkLst>
        </pc:picChg>
      </pc:sldChg>
      <pc:sldChg chg="delSp modSp mod">
        <pc:chgData name="Tim Evans - Hazeldown" userId="576b5a19-f7bc-401b-a8c0-11e6dba23679" providerId="ADAL" clId="{C4FF854D-9907-47C8-BE37-12685B5184A6}" dt="2024-12-08T12:21:07.210" v="186" actId="20577"/>
        <pc:sldMkLst>
          <pc:docMk/>
          <pc:sldMk cId="344315769" sldId="271"/>
        </pc:sldMkLst>
        <pc:spChg chg="mod">
          <ac:chgData name="Tim Evans - Hazeldown" userId="576b5a19-f7bc-401b-a8c0-11e6dba23679" providerId="ADAL" clId="{C4FF854D-9907-47C8-BE37-12685B5184A6}" dt="2024-12-08T12:21:07.210" v="186" actId="20577"/>
          <ac:spMkLst>
            <pc:docMk/>
            <pc:sldMk cId="344315769" sldId="271"/>
            <ac:spMk id="8" creationId="{9A7E4148-00A6-6A54-2C71-7EBCA958FBBB}"/>
          </ac:spMkLst>
        </pc:spChg>
        <pc:picChg chg="del">
          <ac:chgData name="Tim Evans - Hazeldown" userId="576b5a19-f7bc-401b-a8c0-11e6dba23679" providerId="ADAL" clId="{C4FF854D-9907-47C8-BE37-12685B5184A6}" dt="2024-12-08T12:14:33.307" v="35" actId="478"/>
          <ac:picMkLst>
            <pc:docMk/>
            <pc:sldMk cId="344315769" sldId="271"/>
            <ac:picMk id="2" creationId="{BA27A7B4-8817-5A51-4AAE-94C92071B522}"/>
          </ac:picMkLst>
        </pc:picChg>
      </pc:sldChg>
      <pc:sldChg chg="delSp modSp mod">
        <pc:chgData name="Tim Evans - Hazeldown" userId="576b5a19-f7bc-401b-a8c0-11e6dba23679" providerId="ADAL" clId="{C4FF854D-9907-47C8-BE37-12685B5184A6}" dt="2024-12-08T12:21:28.131" v="188" actId="20577"/>
        <pc:sldMkLst>
          <pc:docMk/>
          <pc:sldMk cId="3689887152" sldId="272"/>
        </pc:sldMkLst>
        <pc:spChg chg="mod">
          <ac:chgData name="Tim Evans - Hazeldown" userId="576b5a19-f7bc-401b-a8c0-11e6dba23679" providerId="ADAL" clId="{C4FF854D-9907-47C8-BE37-12685B5184A6}" dt="2024-12-08T12:21:25.292" v="187"/>
          <ac:spMkLst>
            <pc:docMk/>
            <pc:sldMk cId="3689887152" sldId="272"/>
            <ac:spMk id="2" creationId="{39CDA010-8AEA-78B5-3961-E7357B74C446}"/>
          </ac:spMkLst>
        </pc:spChg>
        <pc:spChg chg="mod">
          <ac:chgData name="Tim Evans - Hazeldown" userId="576b5a19-f7bc-401b-a8c0-11e6dba23679" providerId="ADAL" clId="{C4FF854D-9907-47C8-BE37-12685B5184A6}" dt="2024-12-08T12:21:28.131" v="188" actId="20577"/>
          <ac:spMkLst>
            <pc:docMk/>
            <pc:sldMk cId="3689887152" sldId="272"/>
            <ac:spMk id="4" creationId="{BC9929CE-12F7-AF43-F5E8-59AFEA58A80B}"/>
          </ac:spMkLst>
        </pc:spChg>
        <pc:spChg chg="del">
          <ac:chgData name="Tim Evans - Hazeldown" userId="576b5a19-f7bc-401b-a8c0-11e6dba23679" providerId="ADAL" clId="{C4FF854D-9907-47C8-BE37-12685B5184A6}" dt="2024-12-08T12:14:37.206" v="36" actId="478"/>
          <ac:spMkLst>
            <pc:docMk/>
            <pc:sldMk cId="3689887152" sldId="272"/>
            <ac:spMk id="5" creationId="{22E6934B-F332-C841-37C9-8024E2224A73}"/>
          </ac:spMkLst>
        </pc:spChg>
        <pc:spChg chg="del">
          <ac:chgData name="Tim Evans - Hazeldown" userId="576b5a19-f7bc-401b-a8c0-11e6dba23679" providerId="ADAL" clId="{C4FF854D-9907-47C8-BE37-12685B5184A6}" dt="2024-12-08T12:14:39.816" v="37" actId="478"/>
          <ac:spMkLst>
            <pc:docMk/>
            <pc:sldMk cId="3689887152" sldId="272"/>
            <ac:spMk id="8" creationId="{B9B86660-5CC2-A022-40E5-CCCEAD938200}"/>
          </ac:spMkLst>
        </pc:spChg>
      </pc:sldChg>
      <pc:sldChg chg="delSp modSp mod">
        <pc:chgData name="Tim Evans - Hazeldown" userId="576b5a19-f7bc-401b-a8c0-11e6dba23679" providerId="ADAL" clId="{C4FF854D-9907-47C8-BE37-12685B5184A6}" dt="2024-12-08T12:21:46.662" v="197" actId="20577"/>
        <pc:sldMkLst>
          <pc:docMk/>
          <pc:sldMk cId="3114989269" sldId="273"/>
        </pc:sldMkLst>
        <pc:spChg chg="mod">
          <ac:chgData name="Tim Evans - Hazeldown" userId="576b5a19-f7bc-401b-a8c0-11e6dba23679" providerId="ADAL" clId="{C4FF854D-9907-47C8-BE37-12685B5184A6}" dt="2024-12-08T12:21:46.662" v="197" actId="20577"/>
          <ac:spMkLst>
            <pc:docMk/>
            <pc:sldMk cId="3114989269" sldId="273"/>
            <ac:spMk id="8" creationId="{9A7E4148-00A6-6A54-2C71-7EBCA958FBBB}"/>
          </ac:spMkLst>
        </pc:spChg>
        <pc:picChg chg="del">
          <ac:chgData name="Tim Evans - Hazeldown" userId="576b5a19-f7bc-401b-a8c0-11e6dba23679" providerId="ADAL" clId="{C4FF854D-9907-47C8-BE37-12685B5184A6}" dt="2024-12-08T12:14:43.264" v="38" actId="478"/>
          <ac:picMkLst>
            <pc:docMk/>
            <pc:sldMk cId="3114989269" sldId="273"/>
            <ac:picMk id="2" creationId="{1F30D8AA-A14A-C2E9-BD2F-9FF1152FEDFF}"/>
          </ac:picMkLst>
        </pc:picChg>
      </pc:sldChg>
      <pc:sldChg chg="del">
        <pc:chgData name="Tim Evans - Hazeldown" userId="576b5a19-f7bc-401b-a8c0-11e6dba23679" providerId="ADAL" clId="{C4FF854D-9907-47C8-BE37-12685B5184A6}" dt="2024-12-08T12:16:40.175" v="67" actId="47"/>
        <pc:sldMkLst>
          <pc:docMk/>
          <pc:sldMk cId="3450659740" sldId="275"/>
        </pc:sldMkLst>
      </pc:sldChg>
      <pc:sldChg chg="modSp mod">
        <pc:chgData name="Tim Evans - Hazeldown" userId="576b5a19-f7bc-401b-a8c0-11e6dba23679" providerId="ADAL" clId="{C4FF854D-9907-47C8-BE37-12685B5184A6}" dt="2024-12-08T12:23:27.155" v="235" actId="20577"/>
        <pc:sldMkLst>
          <pc:docMk/>
          <pc:sldMk cId="4033641682" sldId="279"/>
        </pc:sldMkLst>
        <pc:spChg chg="mod">
          <ac:chgData name="Tim Evans - Hazeldown" userId="576b5a19-f7bc-401b-a8c0-11e6dba23679" providerId="ADAL" clId="{C4FF854D-9907-47C8-BE37-12685B5184A6}" dt="2024-12-08T12:23:27.155" v="235" actId="20577"/>
          <ac:spMkLst>
            <pc:docMk/>
            <pc:sldMk cId="4033641682" sldId="279"/>
            <ac:spMk id="4" creationId="{BC9929CE-12F7-AF43-F5E8-59AFEA58A80B}"/>
          </ac:spMkLst>
        </pc:spChg>
      </pc:sldChg>
      <pc:sldChg chg="modSp mod">
        <pc:chgData name="Tim Evans - Hazeldown" userId="576b5a19-f7bc-401b-a8c0-11e6dba23679" providerId="ADAL" clId="{C4FF854D-9907-47C8-BE37-12685B5184A6}" dt="2024-12-08T12:23:43.210" v="241"/>
        <pc:sldMkLst>
          <pc:docMk/>
          <pc:sldMk cId="1218090205" sldId="280"/>
        </pc:sldMkLst>
        <pc:spChg chg="mod">
          <ac:chgData name="Tim Evans - Hazeldown" userId="576b5a19-f7bc-401b-a8c0-11e6dba23679" providerId="ADAL" clId="{C4FF854D-9907-47C8-BE37-12685B5184A6}" dt="2024-12-08T12:23:43.210" v="241"/>
          <ac:spMkLst>
            <pc:docMk/>
            <pc:sldMk cId="1218090205" sldId="280"/>
            <ac:spMk id="2" creationId="{147A402F-9364-DE8C-F42C-979C5F35EBFC}"/>
          </ac:spMkLst>
        </pc:spChg>
      </pc:sldChg>
      <pc:sldChg chg="modSp mod">
        <pc:chgData name="Tim Evans - Hazeldown" userId="576b5a19-f7bc-401b-a8c0-11e6dba23679" providerId="ADAL" clId="{C4FF854D-9907-47C8-BE37-12685B5184A6}" dt="2024-12-13T10:25:55.795" v="261" actId="20577"/>
        <pc:sldMkLst>
          <pc:docMk/>
          <pc:sldMk cId="4237089668" sldId="282"/>
        </pc:sldMkLst>
        <pc:spChg chg="mod">
          <ac:chgData name="Tim Evans - Hazeldown" userId="576b5a19-f7bc-401b-a8c0-11e6dba23679" providerId="ADAL" clId="{C4FF854D-9907-47C8-BE37-12685B5184A6}" dt="2024-12-13T10:25:55.795" v="261" actId="20577"/>
          <ac:spMkLst>
            <pc:docMk/>
            <pc:sldMk cId="4237089668" sldId="282"/>
            <ac:spMk id="2" creationId="{DB2432F4-92D3-A4AF-E126-990D1EF99352}"/>
          </ac:spMkLst>
        </pc:spChg>
      </pc:sldChg>
      <pc:sldChg chg="modSp mod">
        <pc:chgData name="Tim Evans - Hazeldown" userId="576b5a19-f7bc-401b-a8c0-11e6dba23679" providerId="ADAL" clId="{C4FF854D-9907-47C8-BE37-12685B5184A6}" dt="2024-12-08T12:15:37.135" v="50"/>
        <pc:sldMkLst>
          <pc:docMk/>
          <pc:sldMk cId="1886311312" sldId="283"/>
        </pc:sldMkLst>
        <pc:spChg chg="mod">
          <ac:chgData name="Tim Evans - Hazeldown" userId="576b5a19-f7bc-401b-a8c0-11e6dba23679" providerId="ADAL" clId="{C4FF854D-9907-47C8-BE37-12685B5184A6}" dt="2024-12-08T12:15:37.135" v="50"/>
          <ac:spMkLst>
            <pc:docMk/>
            <pc:sldMk cId="1886311312" sldId="283"/>
            <ac:spMk id="3" creationId="{BBDB7CBE-6F5D-7C3E-D47D-00CD620D10CE}"/>
          </ac:spMkLst>
        </pc:spChg>
      </pc:sldChg>
      <pc:sldChg chg="modSp mod">
        <pc:chgData name="Tim Evans - Hazeldown" userId="576b5a19-f7bc-401b-a8c0-11e6dba23679" providerId="ADAL" clId="{C4FF854D-9907-47C8-BE37-12685B5184A6}" dt="2024-12-13T10:26:31.943" v="293" actId="20577"/>
        <pc:sldMkLst>
          <pc:docMk/>
          <pc:sldMk cId="1365766975" sldId="284"/>
        </pc:sldMkLst>
        <pc:spChg chg="mod">
          <ac:chgData name="Tim Evans - Hazeldown" userId="576b5a19-f7bc-401b-a8c0-11e6dba23679" providerId="ADAL" clId="{C4FF854D-9907-47C8-BE37-12685B5184A6}" dt="2024-12-13T10:26:31.943" v="293" actId="20577"/>
          <ac:spMkLst>
            <pc:docMk/>
            <pc:sldMk cId="1365766975" sldId="284"/>
            <ac:spMk id="2" creationId="{73B58B4A-0B6B-CED6-B84B-A7A281CACFC2}"/>
          </ac:spMkLst>
        </pc:spChg>
      </pc:sldChg>
      <pc:sldChg chg="modSp mod">
        <pc:chgData name="Tim Evans - Hazeldown" userId="576b5a19-f7bc-401b-a8c0-11e6dba23679" providerId="ADAL" clId="{C4FF854D-9907-47C8-BE37-12685B5184A6}" dt="2024-12-08T12:16:04.032" v="58"/>
        <pc:sldMkLst>
          <pc:docMk/>
          <pc:sldMk cId="148759780" sldId="285"/>
        </pc:sldMkLst>
        <pc:spChg chg="mod">
          <ac:chgData name="Tim Evans - Hazeldown" userId="576b5a19-f7bc-401b-a8c0-11e6dba23679" providerId="ADAL" clId="{C4FF854D-9907-47C8-BE37-12685B5184A6}" dt="2024-12-08T12:16:04.032" v="58"/>
          <ac:spMkLst>
            <pc:docMk/>
            <pc:sldMk cId="148759780" sldId="285"/>
            <ac:spMk id="2" creationId="{23B09901-7A02-D694-A9C8-5D2D1380A849}"/>
          </ac:spMkLst>
        </pc:spChg>
      </pc:sldChg>
      <pc:sldChg chg="modSp mod">
        <pc:chgData name="Tim Evans - Hazeldown" userId="576b5a19-f7bc-401b-a8c0-11e6dba23679" providerId="ADAL" clId="{C4FF854D-9907-47C8-BE37-12685B5184A6}" dt="2024-12-08T12:16:09.979" v="62"/>
        <pc:sldMkLst>
          <pc:docMk/>
          <pc:sldMk cId="1416815571" sldId="286"/>
        </pc:sldMkLst>
        <pc:spChg chg="mod">
          <ac:chgData name="Tim Evans - Hazeldown" userId="576b5a19-f7bc-401b-a8c0-11e6dba23679" providerId="ADAL" clId="{C4FF854D-9907-47C8-BE37-12685B5184A6}" dt="2024-12-08T12:16:09.979" v="62"/>
          <ac:spMkLst>
            <pc:docMk/>
            <pc:sldMk cId="1416815571" sldId="286"/>
            <ac:spMk id="2" creationId="{FDCF942B-FC2A-ED77-43A9-BB9F182C7EDA}"/>
          </ac:spMkLst>
        </pc:spChg>
      </pc:sldChg>
      <pc:sldChg chg="modSp">
        <pc:chgData name="Tim Evans - Hazeldown" userId="576b5a19-f7bc-401b-a8c0-11e6dba23679" providerId="ADAL" clId="{C4FF854D-9907-47C8-BE37-12685B5184A6}" dt="2024-12-13T10:27:19.120" v="345" actId="20577"/>
        <pc:sldMkLst>
          <pc:docMk/>
          <pc:sldMk cId="1751448466" sldId="287"/>
        </pc:sldMkLst>
        <pc:spChg chg="mod">
          <ac:chgData name="Tim Evans - Hazeldown" userId="576b5a19-f7bc-401b-a8c0-11e6dba23679" providerId="ADAL" clId="{C4FF854D-9907-47C8-BE37-12685B5184A6}" dt="2024-12-13T10:27:19.120" v="345" actId="20577"/>
          <ac:spMkLst>
            <pc:docMk/>
            <pc:sldMk cId="1751448466" sldId="287"/>
            <ac:spMk id="2" creationId="{FEB7A393-25DC-1B9D-7E79-9D847ADD4C35}"/>
          </ac:spMkLst>
        </pc:spChg>
      </pc:sldChg>
      <pc:sldChg chg="delSp modSp mod">
        <pc:chgData name="Tim Evans - Hazeldown" userId="576b5a19-f7bc-401b-a8c0-11e6dba23679" providerId="ADAL" clId="{C4FF854D-9907-47C8-BE37-12685B5184A6}" dt="2024-12-13T10:27:39.597" v="369" actId="6549"/>
        <pc:sldMkLst>
          <pc:docMk/>
          <pc:sldMk cId="1227420045" sldId="288"/>
        </pc:sldMkLst>
        <pc:spChg chg="mod">
          <ac:chgData name="Tim Evans - Hazeldown" userId="576b5a19-f7bc-401b-a8c0-11e6dba23679" providerId="ADAL" clId="{C4FF854D-9907-47C8-BE37-12685B5184A6}" dt="2024-12-13T10:27:39.597" v="369" actId="6549"/>
          <ac:spMkLst>
            <pc:docMk/>
            <pc:sldMk cId="1227420045" sldId="288"/>
            <ac:spMk id="2" creationId="{7BE022D5-0D5A-75CE-7E3D-47490960F741}"/>
          </ac:spMkLst>
        </pc:spChg>
        <pc:spChg chg="del">
          <ac:chgData name="Tim Evans - Hazeldown" userId="576b5a19-f7bc-401b-a8c0-11e6dba23679" providerId="ADAL" clId="{C4FF854D-9907-47C8-BE37-12685B5184A6}" dt="2024-12-08T12:16:17.714" v="64" actId="478"/>
          <ac:spMkLst>
            <pc:docMk/>
            <pc:sldMk cId="1227420045" sldId="288"/>
            <ac:spMk id="4" creationId="{1150302B-62ED-49DC-596D-E013A0F47639}"/>
          </ac:spMkLst>
        </pc:spChg>
        <pc:picChg chg="del">
          <ac:chgData name="Tim Evans - Hazeldown" userId="576b5a19-f7bc-401b-a8c0-11e6dba23679" providerId="ADAL" clId="{C4FF854D-9907-47C8-BE37-12685B5184A6}" dt="2024-12-08T12:16:15.155" v="63" actId="478"/>
          <ac:picMkLst>
            <pc:docMk/>
            <pc:sldMk cId="1227420045" sldId="288"/>
            <ac:picMk id="3" creationId="{B48CD05E-723F-775B-6556-BA65C8EF30E0}"/>
          </ac:picMkLst>
        </pc:picChg>
      </pc:sldChg>
      <pc:sldChg chg="delSp modSp mod">
        <pc:chgData name="Tim Evans - Hazeldown" userId="576b5a19-f7bc-401b-a8c0-11e6dba23679" providerId="ADAL" clId="{C4FF854D-9907-47C8-BE37-12685B5184A6}" dt="2024-12-13T10:28:46.893" v="438" actId="20577"/>
        <pc:sldMkLst>
          <pc:docMk/>
          <pc:sldMk cId="2664450369" sldId="289"/>
        </pc:sldMkLst>
        <pc:spChg chg="mod">
          <ac:chgData name="Tim Evans - Hazeldown" userId="576b5a19-f7bc-401b-a8c0-11e6dba23679" providerId="ADAL" clId="{C4FF854D-9907-47C8-BE37-12685B5184A6}" dt="2024-12-13T10:28:46.893" v="438" actId="20577"/>
          <ac:spMkLst>
            <pc:docMk/>
            <pc:sldMk cId="2664450369" sldId="289"/>
            <ac:spMk id="2" creationId="{496E1A9A-5D96-97B1-B54E-D07C7DC6B6F7}"/>
          </ac:spMkLst>
        </pc:spChg>
        <pc:picChg chg="del">
          <ac:chgData name="Tim Evans - Hazeldown" userId="576b5a19-f7bc-401b-a8c0-11e6dba23679" providerId="ADAL" clId="{C4FF854D-9907-47C8-BE37-12685B5184A6}" dt="2024-12-08T12:18:22.556" v="110" actId="478"/>
          <ac:picMkLst>
            <pc:docMk/>
            <pc:sldMk cId="2664450369" sldId="289"/>
            <ac:picMk id="3" creationId="{48D6308C-02E9-E3CA-17B1-1E1E9ECB1E2E}"/>
          </ac:picMkLst>
        </pc:picChg>
      </pc:sldChg>
      <pc:sldChg chg="delSp modSp mod">
        <pc:chgData name="Tim Evans - Hazeldown" userId="576b5a19-f7bc-401b-a8c0-11e6dba23679" providerId="ADAL" clId="{C4FF854D-9907-47C8-BE37-12685B5184A6}" dt="2024-12-13T10:28:07.081" v="401" actId="6549"/>
        <pc:sldMkLst>
          <pc:docMk/>
          <pc:sldMk cId="3361110951" sldId="290"/>
        </pc:sldMkLst>
        <pc:spChg chg="mod">
          <ac:chgData name="Tim Evans - Hazeldown" userId="576b5a19-f7bc-401b-a8c0-11e6dba23679" providerId="ADAL" clId="{C4FF854D-9907-47C8-BE37-12685B5184A6}" dt="2024-12-13T10:28:07.081" v="401" actId="6549"/>
          <ac:spMkLst>
            <pc:docMk/>
            <pc:sldMk cId="3361110951" sldId="290"/>
            <ac:spMk id="2" creationId="{F32F1419-F906-0DFA-A197-9DFBADEE2AB0}"/>
          </ac:spMkLst>
        </pc:spChg>
        <pc:picChg chg="del">
          <ac:chgData name="Tim Evans - Hazeldown" userId="576b5a19-f7bc-401b-a8c0-11e6dba23679" providerId="ADAL" clId="{C4FF854D-9907-47C8-BE37-12685B5184A6}" dt="2024-12-08T12:19:25.190" v="130" actId="478"/>
          <ac:picMkLst>
            <pc:docMk/>
            <pc:sldMk cId="3361110951" sldId="290"/>
            <ac:picMk id="3" creationId="{7F089BED-4267-3B58-75DE-25006AB224E0}"/>
          </ac:picMkLst>
        </pc:picChg>
      </pc:sldChg>
      <pc:sldChg chg="modSp mod">
        <pc:chgData name="Tim Evans - Hazeldown" userId="576b5a19-f7bc-401b-a8c0-11e6dba23679" providerId="ADAL" clId="{C4FF854D-9907-47C8-BE37-12685B5184A6}" dt="2024-12-08T12:17:48.912" v="107" actId="20577"/>
        <pc:sldMkLst>
          <pc:docMk/>
          <pc:sldMk cId="1421230231" sldId="291"/>
        </pc:sldMkLst>
        <pc:spChg chg="mod">
          <ac:chgData name="Tim Evans - Hazeldown" userId="576b5a19-f7bc-401b-a8c0-11e6dba23679" providerId="ADAL" clId="{C4FF854D-9907-47C8-BE37-12685B5184A6}" dt="2024-12-08T12:17:48.912" v="107" actId="20577"/>
          <ac:spMkLst>
            <pc:docMk/>
            <pc:sldMk cId="1421230231" sldId="291"/>
            <ac:spMk id="2" creationId="{5365FDEC-41B7-7261-8932-C7FBEAD7FADA}"/>
          </ac:spMkLst>
        </pc:spChg>
      </pc:sldChg>
      <pc:sldChg chg="modSp mod">
        <pc:chgData name="Tim Evans - Hazeldown" userId="576b5a19-f7bc-401b-a8c0-11e6dba23679" providerId="ADAL" clId="{C4FF854D-9907-47C8-BE37-12685B5184A6}" dt="2024-12-08T12:19:18.369" v="129" actId="20577"/>
        <pc:sldMkLst>
          <pc:docMk/>
          <pc:sldMk cId="632438946" sldId="292"/>
        </pc:sldMkLst>
        <pc:spChg chg="mod">
          <ac:chgData name="Tim Evans - Hazeldown" userId="576b5a19-f7bc-401b-a8c0-11e6dba23679" providerId="ADAL" clId="{C4FF854D-9907-47C8-BE37-12685B5184A6}" dt="2024-12-08T12:19:18.369" v="129" actId="20577"/>
          <ac:spMkLst>
            <pc:docMk/>
            <pc:sldMk cId="632438946" sldId="292"/>
            <ac:spMk id="2" creationId="{8C2772D2-BDB5-961E-9C35-07B689A37EEC}"/>
          </ac:spMkLst>
        </pc:spChg>
      </pc:sldChg>
      <pc:sldChg chg="del">
        <pc:chgData name="Tim Evans - Hazeldown" userId="576b5a19-f7bc-401b-a8c0-11e6dba23679" providerId="ADAL" clId="{C4FF854D-9907-47C8-BE37-12685B5184A6}" dt="2024-12-08T12:13:37.362" v="0" actId="47"/>
        <pc:sldMkLst>
          <pc:docMk/>
          <pc:sldMk cId="265634573" sldId="293"/>
        </pc:sldMkLst>
      </pc:sldChg>
      <pc:sldChg chg="del">
        <pc:chgData name="Tim Evans - Hazeldown" userId="576b5a19-f7bc-401b-a8c0-11e6dba23679" providerId="ADAL" clId="{C4FF854D-9907-47C8-BE37-12685B5184A6}" dt="2024-12-08T12:14:27.395" v="34" actId="47"/>
        <pc:sldMkLst>
          <pc:docMk/>
          <pc:sldMk cId="1699090388" sldId="294"/>
        </pc:sldMkLst>
      </pc:sldChg>
    </pc:docChg>
  </pc:docChgLst>
  <pc:docChgLst>
    <pc:chgData name="Tim Evans - Hazeldown" userId="576b5a19-f7bc-401b-a8c0-11e6dba23679" providerId="ADAL" clId="{BD6733BC-E8F1-46AF-8F29-B2A978D95BA3}"/>
    <pc:docChg chg="custSel addSld modSld sldOrd">
      <pc:chgData name="Tim Evans - Hazeldown" userId="576b5a19-f7bc-401b-a8c0-11e6dba23679" providerId="ADAL" clId="{BD6733BC-E8F1-46AF-8F29-B2A978D95BA3}" dt="2023-07-06T22:27:01.134" v="2137"/>
      <pc:docMkLst>
        <pc:docMk/>
      </pc:docMkLst>
      <pc:sldChg chg="delSp add mod">
        <pc:chgData name="Tim Evans - Hazeldown" userId="576b5a19-f7bc-401b-a8c0-11e6dba23679" providerId="ADAL" clId="{BD6733BC-E8F1-46AF-8F29-B2A978D95BA3}" dt="2023-07-06T22:04:10.156" v="2" actId="478"/>
        <pc:sldMkLst>
          <pc:docMk/>
          <pc:sldMk cId="3450659740" sldId="275"/>
        </pc:sldMkLst>
        <pc:spChg chg="del">
          <ac:chgData name="Tim Evans - Hazeldown" userId="576b5a19-f7bc-401b-a8c0-11e6dba23679" providerId="ADAL" clId="{BD6733BC-E8F1-46AF-8F29-B2A978D95BA3}" dt="2023-07-06T22:04:10.156" v="2" actId="478"/>
          <ac:spMkLst>
            <pc:docMk/>
            <pc:sldMk cId="3450659740" sldId="275"/>
            <ac:spMk id="4" creationId="{BC9929CE-12F7-AF43-F5E8-59AFEA58A80B}"/>
          </ac:spMkLst>
        </pc:spChg>
        <pc:spChg chg="del">
          <ac:chgData name="Tim Evans - Hazeldown" userId="576b5a19-f7bc-401b-a8c0-11e6dba23679" providerId="ADAL" clId="{BD6733BC-E8F1-46AF-8F29-B2A978D95BA3}" dt="2023-07-06T22:04:10.156" v="2" actId="478"/>
          <ac:spMkLst>
            <pc:docMk/>
            <pc:sldMk cId="3450659740" sldId="275"/>
            <ac:spMk id="6" creationId="{9732C719-79E6-FC86-65E5-6058EE930449}"/>
          </ac:spMkLst>
        </pc:spChg>
        <pc:spChg chg="del">
          <ac:chgData name="Tim Evans - Hazeldown" userId="576b5a19-f7bc-401b-a8c0-11e6dba23679" providerId="ADAL" clId="{BD6733BC-E8F1-46AF-8F29-B2A978D95BA3}" dt="2023-07-06T22:04:10.156" v="2" actId="478"/>
          <ac:spMkLst>
            <pc:docMk/>
            <pc:sldMk cId="3450659740" sldId="275"/>
            <ac:spMk id="7" creationId="{19A8A6D6-B2C0-EA37-8C77-4332BB189DE4}"/>
          </ac:spMkLst>
        </pc:spChg>
        <pc:spChg chg="del">
          <ac:chgData name="Tim Evans - Hazeldown" userId="576b5a19-f7bc-401b-a8c0-11e6dba23679" providerId="ADAL" clId="{BD6733BC-E8F1-46AF-8F29-B2A978D95BA3}" dt="2023-07-06T22:04:10.156" v="2" actId="478"/>
          <ac:spMkLst>
            <pc:docMk/>
            <pc:sldMk cId="3450659740" sldId="275"/>
            <ac:spMk id="8" creationId="{9A7E4148-00A6-6A54-2C71-7EBCA958FBBB}"/>
          </ac:spMkLst>
        </pc:spChg>
      </pc:sldChg>
      <pc:sldChg chg="modSp add mod ord">
        <pc:chgData name="Tim Evans - Hazeldown" userId="576b5a19-f7bc-401b-a8c0-11e6dba23679" providerId="ADAL" clId="{BD6733BC-E8F1-46AF-8F29-B2A978D95BA3}" dt="2023-07-06T22:13:36.012" v="527"/>
        <pc:sldMkLst>
          <pc:docMk/>
          <pc:sldMk cId="2437768671" sldId="276"/>
        </pc:sldMkLst>
        <pc:spChg chg="mod">
          <ac:chgData name="Tim Evans - Hazeldown" userId="576b5a19-f7bc-401b-a8c0-11e6dba23679" providerId="ADAL" clId="{BD6733BC-E8F1-46AF-8F29-B2A978D95BA3}" dt="2023-07-06T22:11:18.235" v="89" actId="20577"/>
          <ac:spMkLst>
            <pc:docMk/>
            <pc:sldMk cId="2437768671" sldId="276"/>
            <ac:spMk id="4" creationId="{BC9929CE-12F7-AF43-F5E8-59AFEA58A80B}"/>
          </ac:spMkLst>
        </pc:spChg>
        <pc:spChg chg="mod">
          <ac:chgData name="Tim Evans - Hazeldown" userId="576b5a19-f7bc-401b-a8c0-11e6dba23679" providerId="ADAL" clId="{BD6733BC-E8F1-46AF-8F29-B2A978D95BA3}" dt="2023-07-06T22:13:30.819" v="525" actId="20577"/>
          <ac:spMkLst>
            <pc:docMk/>
            <pc:sldMk cId="2437768671" sldId="276"/>
            <ac:spMk id="8" creationId="{9A7E4148-00A6-6A54-2C71-7EBCA958FBBB}"/>
          </ac:spMkLst>
        </pc:spChg>
      </pc:sldChg>
      <pc:sldChg chg="modSp add mod ord">
        <pc:chgData name="Tim Evans - Hazeldown" userId="576b5a19-f7bc-401b-a8c0-11e6dba23679" providerId="ADAL" clId="{BD6733BC-E8F1-46AF-8F29-B2A978D95BA3}" dt="2023-07-06T22:18:33.622" v="1152"/>
        <pc:sldMkLst>
          <pc:docMk/>
          <pc:sldMk cId="495941303" sldId="277"/>
        </pc:sldMkLst>
        <pc:spChg chg="mod">
          <ac:chgData name="Tim Evans - Hazeldown" userId="576b5a19-f7bc-401b-a8c0-11e6dba23679" providerId="ADAL" clId="{BD6733BC-E8F1-46AF-8F29-B2A978D95BA3}" dt="2023-07-06T22:18:07.814" v="1065" actId="20577"/>
          <ac:spMkLst>
            <pc:docMk/>
            <pc:sldMk cId="495941303" sldId="277"/>
            <ac:spMk id="4" creationId="{BC9929CE-12F7-AF43-F5E8-59AFEA58A80B}"/>
          </ac:spMkLst>
        </pc:spChg>
        <pc:spChg chg="mod">
          <ac:chgData name="Tim Evans - Hazeldown" userId="576b5a19-f7bc-401b-a8c0-11e6dba23679" providerId="ADAL" clId="{BD6733BC-E8F1-46AF-8F29-B2A978D95BA3}" dt="2023-07-06T22:18:23.910" v="1150" actId="20577"/>
          <ac:spMkLst>
            <pc:docMk/>
            <pc:sldMk cId="495941303" sldId="277"/>
            <ac:spMk id="8" creationId="{9A7E4148-00A6-6A54-2C71-7EBCA958FBBB}"/>
          </ac:spMkLst>
        </pc:spChg>
      </pc:sldChg>
      <pc:sldChg chg="modSp add mod ord">
        <pc:chgData name="Tim Evans - Hazeldown" userId="576b5a19-f7bc-401b-a8c0-11e6dba23679" providerId="ADAL" clId="{BD6733BC-E8F1-46AF-8F29-B2A978D95BA3}" dt="2023-07-06T22:22:09.058" v="1434"/>
        <pc:sldMkLst>
          <pc:docMk/>
          <pc:sldMk cId="2081141955" sldId="278"/>
        </pc:sldMkLst>
        <pc:spChg chg="mod">
          <ac:chgData name="Tim Evans - Hazeldown" userId="576b5a19-f7bc-401b-a8c0-11e6dba23679" providerId="ADAL" clId="{BD6733BC-E8F1-46AF-8F29-B2A978D95BA3}" dt="2023-07-06T22:21:39.714" v="1431" actId="20577"/>
          <ac:spMkLst>
            <pc:docMk/>
            <pc:sldMk cId="2081141955" sldId="278"/>
            <ac:spMk id="4" creationId="{BC9929CE-12F7-AF43-F5E8-59AFEA58A80B}"/>
          </ac:spMkLst>
        </pc:spChg>
        <pc:spChg chg="mod">
          <ac:chgData name="Tim Evans - Hazeldown" userId="576b5a19-f7bc-401b-a8c0-11e6dba23679" providerId="ADAL" clId="{BD6733BC-E8F1-46AF-8F29-B2A978D95BA3}" dt="2023-07-06T22:22:06.051" v="1432"/>
          <ac:spMkLst>
            <pc:docMk/>
            <pc:sldMk cId="2081141955" sldId="278"/>
            <ac:spMk id="8" creationId="{9A7E4148-00A6-6A54-2C71-7EBCA958FBBB}"/>
          </ac:spMkLst>
        </pc:spChg>
      </pc:sldChg>
      <pc:sldChg chg="modSp add mod ord">
        <pc:chgData name="Tim Evans - Hazeldown" userId="576b5a19-f7bc-401b-a8c0-11e6dba23679" providerId="ADAL" clId="{BD6733BC-E8F1-46AF-8F29-B2A978D95BA3}" dt="2023-07-06T22:27:01.134" v="2137"/>
        <pc:sldMkLst>
          <pc:docMk/>
          <pc:sldMk cId="4033641682" sldId="279"/>
        </pc:sldMkLst>
        <pc:spChg chg="mod">
          <ac:chgData name="Tim Evans - Hazeldown" userId="576b5a19-f7bc-401b-a8c0-11e6dba23679" providerId="ADAL" clId="{BD6733BC-E8F1-46AF-8F29-B2A978D95BA3}" dt="2023-07-06T22:26:27.841" v="1992" actId="20577"/>
          <ac:spMkLst>
            <pc:docMk/>
            <pc:sldMk cId="4033641682" sldId="279"/>
            <ac:spMk id="4" creationId="{BC9929CE-12F7-AF43-F5E8-59AFEA58A80B}"/>
          </ac:spMkLst>
        </pc:spChg>
        <pc:spChg chg="mod">
          <ac:chgData name="Tim Evans - Hazeldown" userId="576b5a19-f7bc-401b-a8c0-11e6dba23679" providerId="ADAL" clId="{BD6733BC-E8F1-46AF-8F29-B2A978D95BA3}" dt="2023-07-06T22:26:54.632" v="2135" actId="20577"/>
          <ac:spMkLst>
            <pc:docMk/>
            <pc:sldMk cId="4033641682" sldId="279"/>
            <ac:spMk id="8" creationId="{9A7E4148-00A6-6A54-2C71-7EBCA958FBBB}"/>
          </ac:spMkLst>
        </pc:spChg>
      </pc:sldChg>
      <pc:sldChg chg="add">
        <pc:chgData name="Tim Evans - Hazeldown" userId="576b5a19-f7bc-401b-a8c0-11e6dba23679" providerId="ADAL" clId="{BD6733BC-E8F1-46AF-8F29-B2A978D95BA3}" dt="2023-07-06T22:04:18.474" v="6" actId="2890"/>
        <pc:sldMkLst>
          <pc:docMk/>
          <pc:sldMk cId="1218090205" sldId="280"/>
        </pc:sldMkLst>
      </pc:sldChg>
      <pc:sldChg chg="add">
        <pc:chgData name="Tim Evans - Hazeldown" userId="576b5a19-f7bc-401b-a8c0-11e6dba23679" providerId="ADAL" clId="{BD6733BC-E8F1-46AF-8F29-B2A978D95BA3}" dt="2023-07-06T22:04:18.662" v="7" actId="2890"/>
        <pc:sldMkLst>
          <pc:docMk/>
          <pc:sldMk cId="2462489665" sldId="281"/>
        </pc:sldMkLst>
      </pc:sldChg>
      <pc:sldChg chg="add">
        <pc:chgData name="Tim Evans - Hazeldown" userId="576b5a19-f7bc-401b-a8c0-11e6dba23679" providerId="ADAL" clId="{BD6733BC-E8F1-46AF-8F29-B2A978D95BA3}" dt="2023-07-06T22:04:18.850" v="8" actId="2890"/>
        <pc:sldMkLst>
          <pc:docMk/>
          <pc:sldMk cId="4237089668" sldId="282"/>
        </pc:sldMkLst>
      </pc:sldChg>
      <pc:sldChg chg="add">
        <pc:chgData name="Tim Evans - Hazeldown" userId="576b5a19-f7bc-401b-a8c0-11e6dba23679" providerId="ADAL" clId="{BD6733BC-E8F1-46AF-8F29-B2A978D95BA3}" dt="2023-07-06T22:04:19.053" v="9" actId="2890"/>
        <pc:sldMkLst>
          <pc:docMk/>
          <pc:sldMk cId="1886311312" sldId="283"/>
        </pc:sldMkLst>
      </pc:sldChg>
      <pc:sldChg chg="add">
        <pc:chgData name="Tim Evans - Hazeldown" userId="576b5a19-f7bc-401b-a8c0-11e6dba23679" providerId="ADAL" clId="{BD6733BC-E8F1-46AF-8F29-B2A978D95BA3}" dt="2023-07-06T22:04:19.240" v="10" actId="2890"/>
        <pc:sldMkLst>
          <pc:docMk/>
          <pc:sldMk cId="1365766975" sldId="284"/>
        </pc:sldMkLst>
      </pc:sldChg>
      <pc:sldChg chg="add">
        <pc:chgData name="Tim Evans - Hazeldown" userId="576b5a19-f7bc-401b-a8c0-11e6dba23679" providerId="ADAL" clId="{BD6733BC-E8F1-46AF-8F29-B2A978D95BA3}" dt="2023-07-06T22:04:20.543" v="11" actId="2890"/>
        <pc:sldMkLst>
          <pc:docMk/>
          <pc:sldMk cId="148759780" sldId="285"/>
        </pc:sldMkLst>
      </pc:sldChg>
      <pc:sldChg chg="add">
        <pc:chgData name="Tim Evans - Hazeldown" userId="576b5a19-f7bc-401b-a8c0-11e6dba23679" providerId="ADAL" clId="{BD6733BC-E8F1-46AF-8F29-B2A978D95BA3}" dt="2023-07-06T22:04:20.731" v="12" actId="2890"/>
        <pc:sldMkLst>
          <pc:docMk/>
          <pc:sldMk cId="1416815571" sldId="286"/>
        </pc:sldMkLst>
      </pc:sldChg>
      <pc:sldChg chg="add">
        <pc:chgData name="Tim Evans - Hazeldown" userId="576b5a19-f7bc-401b-a8c0-11e6dba23679" providerId="ADAL" clId="{BD6733BC-E8F1-46AF-8F29-B2A978D95BA3}" dt="2023-07-06T22:04:20.918" v="13" actId="2890"/>
        <pc:sldMkLst>
          <pc:docMk/>
          <pc:sldMk cId="1751448466" sldId="287"/>
        </pc:sldMkLst>
      </pc:sldChg>
      <pc:sldChg chg="add">
        <pc:chgData name="Tim Evans - Hazeldown" userId="576b5a19-f7bc-401b-a8c0-11e6dba23679" providerId="ADAL" clId="{BD6733BC-E8F1-46AF-8F29-B2A978D95BA3}" dt="2023-07-06T22:04:21.578" v="14" actId="2890"/>
        <pc:sldMkLst>
          <pc:docMk/>
          <pc:sldMk cId="1227420045" sldId="288"/>
        </pc:sldMkLst>
      </pc:sldChg>
      <pc:sldChg chg="add">
        <pc:chgData name="Tim Evans - Hazeldown" userId="576b5a19-f7bc-401b-a8c0-11e6dba23679" providerId="ADAL" clId="{BD6733BC-E8F1-46AF-8F29-B2A978D95BA3}" dt="2023-07-06T22:04:21.906" v="15" actId="2890"/>
        <pc:sldMkLst>
          <pc:docMk/>
          <pc:sldMk cId="2664450369" sldId="289"/>
        </pc:sldMkLst>
      </pc:sldChg>
      <pc:sldChg chg="add">
        <pc:chgData name="Tim Evans - Hazeldown" userId="576b5a19-f7bc-401b-a8c0-11e6dba23679" providerId="ADAL" clId="{BD6733BC-E8F1-46AF-8F29-B2A978D95BA3}" dt="2023-07-06T22:04:22.093" v="16" actId="2890"/>
        <pc:sldMkLst>
          <pc:docMk/>
          <pc:sldMk cId="3361110951" sldId="290"/>
        </pc:sldMkLst>
      </pc:sldChg>
      <pc:sldChg chg="add">
        <pc:chgData name="Tim Evans - Hazeldown" userId="576b5a19-f7bc-401b-a8c0-11e6dba23679" providerId="ADAL" clId="{BD6733BC-E8F1-46AF-8F29-B2A978D95BA3}" dt="2023-07-06T22:04:22.749" v="17" actId="2890"/>
        <pc:sldMkLst>
          <pc:docMk/>
          <pc:sldMk cId="1421230231" sldId="291"/>
        </pc:sldMkLst>
      </pc:sldChg>
    </pc:docChg>
  </pc:docChgLst>
  <pc:docChgLst>
    <pc:chgData name="Kathryn Whitford - Hazeldown Primary School" userId="S::kwhitford@hazeldown.devon.sch.uk::8c6dc662-bb22-401c-aadd-758a0a03fdb2" providerId="AD" clId="Web-{D4F8F17D-2B34-0217-A33D-6E5F59482782}"/>
    <pc:docChg chg="delSld modSld sldOrd">
      <pc:chgData name="Kathryn Whitford - Hazeldown Primary School" userId="S::kwhitford@hazeldown.devon.sch.uk::8c6dc662-bb22-401c-aadd-758a0a03fdb2" providerId="AD" clId="Web-{D4F8F17D-2B34-0217-A33D-6E5F59482782}" dt="2023-07-14T12:19:45.077" v="544"/>
      <pc:docMkLst>
        <pc:docMk/>
      </pc:docMkLst>
      <pc:sldChg chg="addSp delSp modSp ord">
        <pc:chgData name="Kathryn Whitford - Hazeldown Primary School" userId="S::kwhitford@hazeldown.devon.sch.uk::8c6dc662-bb22-401c-aadd-758a0a03fdb2" providerId="AD" clId="Web-{D4F8F17D-2B34-0217-A33D-6E5F59482782}" dt="2023-07-11T06:59:39.051" v="149"/>
        <pc:sldMkLst>
          <pc:docMk/>
          <pc:sldMk cId="4033641682" sldId="279"/>
        </pc:sldMkLst>
        <pc:spChg chg="add del">
          <ac:chgData name="Kathryn Whitford - Hazeldown Primary School" userId="S::kwhitford@hazeldown.devon.sch.uk::8c6dc662-bb22-401c-aadd-758a0a03fdb2" providerId="AD" clId="Web-{D4F8F17D-2B34-0217-A33D-6E5F59482782}" dt="2023-07-11T06:56:36.070" v="5"/>
          <ac:spMkLst>
            <pc:docMk/>
            <pc:sldMk cId="4033641682" sldId="279"/>
            <ac:spMk id="4" creationId="{BC9929CE-12F7-AF43-F5E8-59AFEA58A80B}"/>
          </ac:spMkLst>
        </pc:spChg>
        <pc:picChg chg="add del mod">
          <ac:chgData name="Kathryn Whitford - Hazeldown Primary School" userId="S::kwhitford@hazeldown.devon.sch.uk::8c6dc662-bb22-401c-aadd-758a0a03fdb2" providerId="AD" clId="Web-{D4F8F17D-2B34-0217-A33D-6E5F59482782}" dt="2023-07-11T06:56:33.898" v="4"/>
          <ac:picMkLst>
            <pc:docMk/>
            <pc:sldMk cId="4033641682" sldId="279"/>
            <ac:picMk id="2" creationId="{B0AEFA34-DAE4-6D01-6214-351B3A102BAC}"/>
          </ac:picMkLst>
        </pc:picChg>
      </pc:sldChg>
      <pc:sldChg chg="addSp delSp modSp ord">
        <pc:chgData name="Kathryn Whitford - Hazeldown Primary School" userId="S::kwhitford@hazeldown.devon.sch.uk::8c6dc662-bb22-401c-aadd-758a0a03fdb2" providerId="AD" clId="Web-{D4F8F17D-2B34-0217-A33D-6E5F59482782}" dt="2023-07-11T07:00:10.741" v="155" actId="20577"/>
        <pc:sldMkLst>
          <pc:docMk/>
          <pc:sldMk cId="1218090205" sldId="280"/>
        </pc:sldMkLst>
        <pc:spChg chg="add mod">
          <ac:chgData name="Kathryn Whitford - Hazeldown Primary School" userId="S::kwhitford@hazeldown.devon.sch.uk::8c6dc662-bb22-401c-aadd-758a0a03fdb2" providerId="AD" clId="Web-{D4F8F17D-2B34-0217-A33D-6E5F59482782}" dt="2023-07-11T06:58:50.658" v="91" actId="20577"/>
          <ac:spMkLst>
            <pc:docMk/>
            <pc:sldMk cId="1218090205" sldId="280"/>
            <ac:spMk id="2" creationId="{147A402F-9364-DE8C-F42C-979C5F35EBFC}"/>
          </ac:spMkLst>
        </pc:spChg>
        <pc:spChg chg="del">
          <ac:chgData name="Kathryn Whitford - Hazeldown Primary School" userId="S::kwhitford@hazeldown.devon.sch.uk::8c6dc662-bb22-401c-aadd-758a0a03fdb2" providerId="AD" clId="Web-{D4F8F17D-2B34-0217-A33D-6E5F59482782}" dt="2023-07-11T06:56:38.977" v="6"/>
          <ac:spMkLst>
            <pc:docMk/>
            <pc:sldMk cId="1218090205" sldId="280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D4F8F17D-2B34-0217-A33D-6E5F59482782}" dt="2023-07-11T07:00:10.741" v="155" actId="20577"/>
          <ac:spMkLst>
            <pc:docMk/>
            <pc:sldMk cId="1218090205" sldId="280"/>
            <ac:spMk id="8" creationId="{9A7E4148-00A6-6A54-2C71-7EBCA958FBBB}"/>
          </ac:spMkLst>
        </pc:spChg>
      </pc:sldChg>
      <pc:sldChg chg="del">
        <pc:chgData name="Kathryn Whitford - Hazeldown Primary School" userId="S::kwhitford@hazeldown.devon.sch.uk::8c6dc662-bb22-401c-aadd-758a0a03fdb2" providerId="AD" clId="Web-{D4F8F17D-2B34-0217-A33D-6E5F59482782}" dt="2023-07-11T12:18:24.560" v="156"/>
        <pc:sldMkLst>
          <pc:docMk/>
          <pc:sldMk cId="2462489665" sldId="281"/>
        </pc:sldMkLst>
      </pc:sldChg>
      <pc:sldChg chg="addSp delSp modSp ord">
        <pc:chgData name="Kathryn Whitford - Hazeldown Primary School" userId="S::kwhitford@hazeldown.devon.sch.uk::8c6dc662-bb22-401c-aadd-758a0a03fdb2" providerId="AD" clId="Web-{D4F8F17D-2B34-0217-A33D-6E5F59482782}" dt="2023-07-11T12:21:34.539" v="317"/>
        <pc:sldMkLst>
          <pc:docMk/>
          <pc:sldMk cId="4237089668" sldId="282"/>
        </pc:sldMkLst>
        <pc:spChg chg="add mod">
          <ac:chgData name="Kathryn Whitford - Hazeldown Primary School" userId="S::kwhitford@hazeldown.devon.sch.uk::8c6dc662-bb22-401c-aadd-758a0a03fdb2" providerId="AD" clId="Web-{D4F8F17D-2B34-0217-A33D-6E5F59482782}" dt="2023-07-11T12:19:07.593" v="176" actId="20577"/>
          <ac:spMkLst>
            <pc:docMk/>
            <pc:sldMk cId="4237089668" sldId="282"/>
            <ac:spMk id="2" creationId="{DB2432F4-92D3-A4AF-E126-990D1EF99352}"/>
          </ac:spMkLst>
        </pc:spChg>
        <pc:spChg chg="del">
          <ac:chgData name="Kathryn Whitford - Hazeldown Primary School" userId="S::kwhitford@hazeldown.devon.sch.uk::8c6dc662-bb22-401c-aadd-758a0a03fdb2" providerId="AD" clId="Web-{D4F8F17D-2B34-0217-A33D-6E5F59482782}" dt="2023-07-11T12:18:25.841" v="157"/>
          <ac:spMkLst>
            <pc:docMk/>
            <pc:sldMk cId="4237089668" sldId="282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D4F8F17D-2B34-0217-A33D-6E5F59482782}" dt="2023-07-11T12:21:31.648" v="316" actId="20577"/>
          <ac:spMkLst>
            <pc:docMk/>
            <pc:sldMk cId="4237089668" sldId="282"/>
            <ac:spMk id="8" creationId="{9A7E4148-00A6-6A54-2C71-7EBCA958FBBB}"/>
          </ac:spMkLst>
        </pc:spChg>
      </pc:sldChg>
      <pc:sldChg chg="addSp delSp modSp ord">
        <pc:chgData name="Kathryn Whitford - Hazeldown Primary School" userId="S::kwhitford@hazeldown.devon.sch.uk::8c6dc662-bb22-401c-aadd-758a0a03fdb2" providerId="AD" clId="Web-{D4F8F17D-2B34-0217-A33D-6E5F59482782}" dt="2023-07-14T08:16:17.186" v="456"/>
        <pc:sldMkLst>
          <pc:docMk/>
          <pc:sldMk cId="1886311312" sldId="283"/>
        </pc:sldMkLst>
        <pc:spChg chg="add del mod">
          <ac:chgData name="Kathryn Whitford - Hazeldown Primary School" userId="S::kwhitford@hazeldown.devon.sch.uk::8c6dc662-bb22-401c-aadd-758a0a03fdb2" providerId="AD" clId="Web-{D4F8F17D-2B34-0217-A33D-6E5F59482782}" dt="2023-07-14T08:13:42.867" v="388"/>
          <ac:spMkLst>
            <pc:docMk/>
            <pc:sldMk cId="1886311312" sldId="283"/>
            <ac:spMk id="2" creationId="{C46DF9E1-4F6D-A5C2-8C56-ACD1476A9845}"/>
          </ac:spMkLst>
        </pc:spChg>
        <pc:spChg chg="add mod">
          <ac:chgData name="Kathryn Whitford - Hazeldown Primary School" userId="S::kwhitford@hazeldown.devon.sch.uk::8c6dc662-bb22-401c-aadd-758a0a03fdb2" providerId="AD" clId="Web-{D4F8F17D-2B34-0217-A33D-6E5F59482782}" dt="2023-07-14T08:13:57.681" v="391" actId="1076"/>
          <ac:spMkLst>
            <pc:docMk/>
            <pc:sldMk cId="1886311312" sldId="283"/>
            <ac:spMk id="3" creationId="{BBDB7CBE-6F5D-7C3E-D47D-00CD620D10CE}"/>
          </ac:spMkLst>
        </pc:spChg>
        <pc:spChg chg="del">
          <ac:chgData name="Kathryn Whitford - Hazeldown Primary School" userId="S::kwhitford@hazeldown.devon.sch.uk::8c6dc662-bb22-401c-aadd-758a0a03fdb2" providerId="AD" clId="Web-{D4F8F17D-2B34-0217-A33D-6E5F59482782}" dt="2023-07-11T12:27:19.074" v="318"/>
          <ac:spMkLst>
            <pc:docMk/>
            <pc:sldMk cId="1886311312" sldId="283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D4F8F17D-2B34-0217-A33D-6E5F59482782}" dt="2023-07-14T08:16:15.155" v="455" actId="20577"/>
          <ac:spMkLst>
            <pc:docMk/>
            <pc:sldMk cId="1886311312" sldId="283"/>
            <ac:spMk id="8" creationId="{9A7E4148-00A6-6A54-2C71-7EBCA958FBBB}"/>
          </ac:spMkLst>
        </pc:spChg>
      </pc:sldChg>
      <pc:sldChg chg="addSp delSp modSp ord">
        <pc:chgData name="Kathryn Whitford - Hazeldown Primary School" userId="S::kwhitford@hazeldown.devon.sch.uk::8c6dc662-bb22-401c-aadd-758a0a03fdb2" providerId="AD" clId="Web-{D4F8F17D-2B34-0217-A33D-6E5F59482782}" dt="2023-07-14T12:19:45.077" v="544"/>
        <pc:sldMkLst>
          <pc:docMk/>
          <pc:sldMk cId="1365766975" sldId="284"/>
        </pc:sldMkLst>
        <pc:spChg chg="add mod">
          <ac:chgData name="Kathryn Whitford - Hazeldown Primary School" userId="S::kwhitford@hazeldown.devon.sch.uk::8c6dc662-bb22-401c-aadd-758a0a03fdb2" providerId="AD" clId="Web-{D4F8F17D-2B34-0217-A33D-6E5F59482782}" dt="2023-07-14T08:20:16.821" v="460" actId="1076"/>
          <ac:spMkLst>
            <pc:docMk/>
            <pc:sldMk cId="1365766975" sldId="284"/>
            <ac:spMk id="2" creationId="{73B58B4A-0B6B-CED6-B84B-A7A281CACFC2}"/>
          </ac:spMkLst>
        </pc:spChg>
        <pc:spChg chg="del">
          <ac:chgData name="Kathryn Whitford - Hazeldown Primary School" userId="S::kwhitford@hazeldown.devon.sch.uk::8c6dc662-bb22-401c-aadd-758a0a03fdb2" providerId="AD" clId="Web-{D4F8F17D-2B34-0217-A33D-6E5F59482782}" dt="2023-07-14T08:20:05.117" v="457"/>
          <ac:spMkLst>
            <pc:docMk/>
            <pc:sldMk cId="1365766975" sldId="284"/>
            <ac:spMk id="4" creationId="{BC9929CE-12F7-AF43-F5E8-59AFEA58A80B}"/>
          </ac:spMkLst>
        </pc:spChg>
        <pc:spChg chg="mod">
          <ac:chgData name="Kathryn Whitford - Hazeldown Primary School" userId="S::kwhitford@hazeldown.devon.sch.uk::8c6dc662-bb22-401c-aadd-758a0a03fdb2" providerId="AD" clId="Web-{D4F8F17D-2B34-0217-A33D-6E5F59482782}" dt="2023-07-14T12:19:38.670" v="543" actId="20577"/>
          <ac:spMkLst>
            <pc:docMk/>
            <pc:sldMk cId="1365766975" sldId="284"/>
            <ac:spMk id="8" creationId="{9A7E4148-00A6-6A54-2C71-7EBCA958FBBB}"/>
          </ac:spMkLst>
        </pc:spChg>
      </pc:sldChg>
    </pc:docChg>
  </pc:docChgLst>
  <pc:docChgLst>
    <pc:chgData name="Kathryn Whitford - Hazeldown Primary School" userId="8c6dc662-bb22-401c-aadd-758a0a03fdb2" providerId="ADAL" clId="{830FAC16-50D5-BD41-8B3C-35ECDA90CDC6}"/>
    <pc:docChg chg="custSel modSld">
      <pc:chgData name="Kathryn Whitford - Hazeldown Primary School" userId="8c6dc662-bb22-401c-aadd-758a0a03fdb2" providerId="ADAL" clId="{830FAC16-50D5-BD41-8B3C-35ECDA90CDC6}" dt="2023-10-20T07:31:52.005" v="29" actId="1076"/>
      <pc:docMkLst>
        <pc:docMk/>
      </pc:docMkLst>
      <pc:sldChg chg="addSp modSp mod">
        <pc:chgData name="Kathryn Whitford - Hazeldown Primary School" userId="8c6dc662-bb22-401c-aadd-758a0a03fdb2" providerId="ADAL" clId="{830FAC16-50D5-BD41-8B3C-35ECDA90CDC6}" dt="2023-10-18T07:19:29.894" v="21" actId="1076"/>
        <pc:sldMkLst>
          <pc:docMk/>
          <pc:sldMk cId="1227420045" sldId="288"/>
        </pc:sldMkLst>
        <pc:spChg chg="add mod">
          <ac:chgData name="Kathryn Whitford - Hazeldown Primary School" userId="8c6dc662-bb22-401c-aadd-758a0a03fdb2" providerId="ADAL" clId="{830FAC16-50D5-BD41-8B3C-35ECDA90CDC6}" dt="2023-10-18T07:19:29.894" v="21" actId="1076"/>
          <ac:spMkLst>
            <pc:docMk/>
            <pc:sldMk cId="1227420045" sldId="288"/>
            <ac:spMk id="4" creationId="{1150302B-62ED-49DC-596D-E013A0F47639}"/>
          </ac:spMkLst>
        </pc:spChg>
        <pc:picChg chg="add mod">
          <ac:chgData name="Kathryn Whitford - Hazeldown Primary School" userId="8c6dc662-bb22-401c-aadd-758a0a03fdb2" providerId="ADAL" clId="{830FAC16-50D5-BD41-8B3C-35ECDA90CDC6}" dt="2023-10-18T07:18:55.999" v="2" actId="1076"/>
          <ac:picMkLst>
            <pc:docMk/>
            <pc:sldMk cId="1227420045" sldId="288"/>
            <ac:picMk id="3" creationId="{B48CD05E-723F-775B-6556-BA65C8EF30E0}"/>
          </ac:picMkLst>
        </pc:picChg>
      </pc:sldChg>
      <pc:sldChg chg="addSp modSp mod">
        <pc:chgData name="Kathryn Whitford - Hazeldown Primary School" userId="8c6dc662-bb22-401c-aadd-758a0a03fdb2" providerId="ADAL" clId="{830FAC16-50D5-BD41-8B3C-35ECDA90CDC6}" dt="2023-10-20T07:31:52.005" v="29" actId="1076"/>
        <pc:sldMkLst>
          <pc:docMk/>
          <pc:sldMk cId="2664450369" sldId="289"/>
        </pc:sldMkLst>
        <pc:picChg chg="add mod">
          <ac:chgData name="Kathryn Whitford - Hazeldown Primary School" userId="8c6dc662-bb22-401c-aadd-758a0a03fdb2" providerId="ADAL" clId="{830FAC16-50D5-BD41-8B3C-35ECDA90CDC6}" dt="2023-10-20T07:31:52.005" v="29" actId="1076"/>
          <ac:picMkLst>
            <pc:docMk/>
            <pc:sldMk cId="2664450369" sldId="289"/>
            <ac:picMk id="3" creationId="{48D6308C-02E9-E3CA-17B1-1E1E9ECB1E2E}"/>
          </ac:picMkLst>
        </pc:picChg>
      </pc:sldChg>
      <pc:sldChg chg="addSp modSp mod">
        <pc:chgData name="Kathryn Whitford - Hazeldown Primary School" userId="8c6dc662-bb22-401c-aadd-758a0a03fdb2" providerId="ADAL" clId="{830FAC16-50D5-BD41-8B3C-35ECDA90CDC6}" dt="2023-10-20T07:31:36.043" v="25" actId="1076"/>
        <pc:sldMkLst>
          <pc:docMk/>
          <pc:sldMk cId="3361110951" sldId="290"/>
        </pc:sldMkLst>
        <pc:picChg chg="add mod">
          <ac:chgData name="Kathryn Whitford - Hazeldown Primary School" userId="8c6dc662-bb22-401c-aadd-758a0a03fdb2" providerId="ADAL" clId="{830FAC16-50D5-BD41-8B3C-35ECDA90CDC6}" dt="2023-10-20T07:31:36.043" v="25" actId="1076"/>
          <ac:picMkLst>
            <pc:docMk/>
            <pc:sldMk cId="3361110951" sldId="290"/>
            <ac:picMk id="3" creationId="{7F089BED-4267-3B58-75DE-25006AB224E0}"/>
          </ac:picMkLst>
        </pc:picChg>
      </pc:sldChg>
    </pc:docChg>
  </pc:docChgLst>
  <pc:docChgLst>
    <pc:chgData name="Kathryn Whitford - Hazeldown Primary School" userId="S::kwhitford@hazeldown.devon.sch.uk::8c6dc662-bb22-401c-aadd-758a0a03fdb2" providerId="AD" clId="Web-{C7CCDC52-1B64-A509-AC11-32D2BC4DA285}"/>
    <pc:docChg chg="addSld delSld modSld">
      <pc:chgData name="Kathryn Whitford - Hazeldown Primary School" userId="S::kwhitford@hazeldown.devon.sch.uk::8c6dc662-bb22-401c-aadd-758a0a03fdb2" providerId="AD" clId="Web-{C7CCDC52-1B64-A509-AC11-32D2BC4DA285}" dt="2023-09-15T07:50:48.558" v="12"/>
      <pc:docMkLst>
        <pc:docMk/>
      </pc:docMkLst>
      <pc:sldChg chg="delSp">
        <pc:chgData name="Kathryn Whitford - Hazeldown Primary School" userId="S::kwhitford@hazeldown.devon.sch.uk::8c6dc662-bb22-401c-aadd-758a0a03fdb2" providerId="AD" clId="Web-{C7CCDC52-1B64-A509-AC11-32D2BC4DA285}" dt="2023-09-15T07:49:53.791" v="0"/>
        <pc:sldMkLst>
          <pc:docMk/>
          <pc:sldMk cId="614972992" sldId="259"/>
        </pc:sldMkLst>
        <pc:picChg chg="del">
          <ac:chgData name="Kathryn Whitford - Hazeldown Primary School" userId="S::kwhitford@hazeldown.devon.sch.uk::8c6dc662-bb22-401c-aadd-758a0a03fdb2" providerId="AD" clId="Web-{C7CCDC52-1B64-A509-AC11-32D2BC4DA285}" dt="2023-09-15T07:49:53.791" v="0"/>
          <ac:picMkLst>
            <pc:docMk/>
            <pc:sldMk cId="614972992" sldId="259"/>
            <ac:picMk id="2" creationId="{E7082E86-79EE-ADF7-DDFA-9BAFCB601052}"/>
          </ac:picMkLst>
        </pc:picChg>
      </pc:sldChg>
      <pc:sldChg chg="delSp">
        <pc:chgData name="Kathryn Whitford - Hazeldown Primary School" userId="S::kwhitford@hazeldown.devon.sch.uk::8c6dc662-bb22-401c-aadd-758a0a03fdb2" providerId="AD" clId="Web-{C7CCDC52-1B64-A509-AC11-32D2BC4DA285}" dt="2023-09-15T07:49:57.073" v="1"/>
        <pc:sldMkLst>
          <pc:docMk/>
          <pc:sldMk cId="3344279035" sldId="260"/>
        </pc:sldMkLst>
        <pc:picChg chg="del">
          <ac:chgData name="Kathryn Whitford - Hazeldown Primary School" userId="S::kwhitford@hazeldown.devon.sch.uk::8c6dc662-bb22-401c-aadd-758a0a03fdb2" providerId="AD" clId="Web-{C7CCDC52-1B64-A509-AC11-32D2BC4DA285}" dt="2023-09-15T07:49:57.073" v="1"/>
          <ac:picMkLst>
            <pc:docMk/>
            <pc:sldMk cId="3344279035" sldId="260"/>
            <ac:picMk id="2" creationId="{7A2963D4-F9B8-F723-A2B1-28A0BC0FEEBF}"/>
          </ac:picMkLst>
        </pc:picChg>
      </pc:sldChg>
      <pc:sldChg chg="modSp del">
        <pc:chgData name="Kathryn Whitford - Hazeldown Primary School" userId="S::kwhitford@hazeldown.devon.sch.uk::8c6dc662-bb22-401c-aadd-758a0a03fdb2" providerId="AD" clId="Web-{C7CCDC52-1B64-A509-AC11-32D2BC4DA285}" dt="2023-09-15T07:50:28.714" v="5"/>
        <pc:sldMkLst>
          <pc:docMk/>
          <pc:sldMk cId="2164006547" sldId="261"/>
        </pc:sldMkLst>
        <pc:spChg chg="mod">
          <ac:chgData name="Kathryn Whitford - Hazeldown Primary School" userId="S::kwhitford@hazeldown.devon.sch.uk::8c6dc662-bb22-401c-aadd-758a0a03fdb2" providerId="AD" clId="Web-{C7CCDC52-1B64-A509-AC11-32D2BC4DA285}" dt="2023-09-15T07:50:02.979" v="3" actId="20577"/>
          <ac:spMkLst>
            <pc:docMk/>
            <pc:sldMk cId="2164006547" sldId="261"/>
            <ac:spMk id="2" creationId="{006946B9-5A35-A93D-9138-1E261DA0A3F7}"/>
          </ac:spMkLst>
        </pc:spChg>
      </pc:sldChg>
      <pc:sldChg chg="delSp modSp">
        <pc:chgData name="Kathryn Whitford - Hazeldown Primary School" userId="S::kwhitford@hazeldown.devon.sch.uk::8c6dc662-bb22-401c-aadd-758a0a03fdb2" providerId="AD" clId="Web-{C7CCDC52-1B64-A509-AC11-32D2BC4DA285}" dt="2023-09-15T07:50:36.698" v="7"/>
        <pc:sldMkLst>
          <pc:docMk/>
          <pc:sldMk cId="118752480" sldId="262"/>
        </pc:sldMkLst>
        <pc:spChg chg="del mod">
          <ac:chgData name="Kathryn Whitford - Hazeldown Primary School" userId="S::kwhitford@hazeldown.devon.sch.uk::8c6dc662-bb22-401c-aadd-758a0a03fdb2" providerId="AD" clId="Web-{C7CCDC52-1B64-A509-AC11-32D2BC4DA285}" dt="2023-09-15T07:50:36.698" v="7"/>
          <ac:spMkLst>
            <pc:docMk/>
            <pc:sldMk cId="118752480" sldId="262"/>
            <ac:spMk id="2" creationId="{D479D94C-CAEE-E588-EFE7-81387694FE6A}"/>
          </ac:spMkLst>
        </pc:spChg>
      </pc:sldChg>
      <pc:sldChg chg="delSp modSp">
        <pc:chgData name="Kathryn Whitford - Hazeldown Primary School" userId="S::kwhitford@hazeldown.devon.sch.uk::8c6dc662-bb22-401c-aadd-758a0a03fdb2" providerId="AD" clId="Web-{C7CCDC52-1B64-A509-AC11-32D2BC4DA285}" dt="2023-09-15T07:50:48.558" v="12"/>
        <pc:sldMkLst>
          <pc:docMk/>
          <pc:sldMk cId="4044691328" sldId="263"/>
        </pc:sldMkLst>
        <pc:spChg chg="del">
          <ac:chgData name="Kathryn Whitford - Hazeldown Primary School" userId="S::kwhitford@hazeldown.devon.sch.uk::8c6dc662-bb22-401c-aadd-758a0a03fdb2" providerId="AD" clId="Web-{C7CCDC52-1B64-A509-AC11-32D2BC4DA285}" dt="2023-09-15T07:50:42.058" v="8"/>
          <ac:spMkLst>
            <pc:docMk/>
            <pc:sldMk cId="4044691328" sldId="263"/>
            <ac:spMk id="2" creationId="{89EC8CF7-D812-A617-41D5-0B149508369D}"/>
          </ac:spMkLst>
        </pc:spChg>
        <pc:spChg chg="del mod">
          <ac:chgData name="Kathryn Whitford - Hazeldown Primary School" userId="S::kwhitford@hazeldown.devon.sch.uk::8c6dc662-bb22-401c-aadd-758a0a03fdb2" providerId="AD" clId="Web-{C7CCDC52-1B64-A509-AC11-32D2BC4DA285}" dt="2023-09-15T07:50:48.558" v="12"/>
          <ac:spMkLst>
            <pc:docMk/>
            <pc:sldMk cId="4044691328" sldId="263"/>
            <ac:spMk id="5" creationId="{B72A9B45-DE4D-E4D8-0445-C168E821164B}"/>
          </ac:spMkLst>
        </pc:spChg>
        <pc:picChg chg="del">
          <ac:chgData name="Kathryn Whitford - Hazeldown Primary School" userId="S::kwhitford@hazeldown.devon.sch.uk::8c6dc662-bb22-401c-aadd-758a0a03fdb2" providerId="AD" clId="Web-{C7CCDC52-1B64-A509-AC11-32D2BC4DA285}" dt="2023-09-15T07:50:43.667" v="9"/>
          <ac:picMkLst>
            <pc:docMk/>
            <pc:sldMk cId="4044691328" sldId="263"/>
            <ac:picMk id="3" creationId="{AABDCC21-9C16-DFE4-B595-84439ABB475A}"/>
          </ac:picMkLst>
        </pc:picChg>
      </pc:sldChg>
      <pc:sldChg chg="add replId">
        <pc:chgData name="Kathryn Whitford - Hazeldown Primary School" userId="S::kwhitford@hazeldown.devon.sch.uk::8c6dc662-bb22-401c-aadd-758a0a03fdb2" providerId="AD" clId="Web-{C7CCDC52-1B64-A509-AC11-32D2BC4DA285}" dt="2023-09-15T07:50:18.432" v="4"/>
        <pc:sldMkLst>
          <pc:docMk/>
          <pc:sldMk cId="265634573" sldId="29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6BE13-7398-3610-8761-E51F8F40F3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9AA75-5E98-5FA0-B76D-87250F17A1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00CEF-12C8-DF54-33A1-684154502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37E86-0C5C-DB4D-87A8-07B443FA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56636-D382-2CCB-B7B0-B6A877C19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660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95B7C-8D34-A67B-88F7-18DA9CA8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084EA3-6FDA-7083-5387-8256B8B5D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755C7-7AB1-6352-A6C2-8E4F75DCB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0161B-9EE4-638A-D54A-A3B0038C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28816-5DE1-6E2E-C8AA-939DB5D9B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95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2EEC5D-3B94-B8C5-F396-9DB565DE3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7B4BFC-40D9-AE8E-79D5-25196EB5A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1AE65-66C2-7A4A-C33B-3A951B5D6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24EFC-67D7-EDF8-1709-90EF30FC3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4B69C-F870-D75A-2803-EC27AFBBA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59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D168D-1551-B087-D683-2E375C2CA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43A47-5FAF-358F-C44D-92593778B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9B913-6712-6450-2668-B08006EE5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8637E-21A6-9EDB-A724-3BDFC357D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38BCE-21A3-9438-42F5-4E4DD107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69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8F38B-5D4A-8B78-887C-F2B4E3406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054A8-8576-E141-0EA3-5A82BCE9B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4813C-7C15-8AF2-DE7D-82E65DC89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BB0B5-3702-C98F-8900-497A9BF8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FE6ED-28E1-F5AA-F158-442DBE4B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43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1E80F-7F5F-AF26-3278-E58997CA8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33570-68F3-C527-DA77-75FA4C9A2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4A68B-B8B7-F894-60A3-42616EE0C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2517C-C7EB-47A7-1020-8592C655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5C175-5493-2F53-4F16-94C53106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2AE8C-A56F-61B8-014A-01C12F664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7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DF688-3C4B-8EBC-8203-DFE5DECF5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5B5DC-88D6-905E-FFCE-19CBC4ED8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4CD97-2650-DEC9-2583-D5E3CFFFB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9DE32-6E7F-FA65-AA4A-8B93AD98C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FE4F01-F7E1-4155-D471-76AFB16DB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6101C3-FABC-93FE-B67E-2ABBE64F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1143E8-0065-9783-C930-4EB8601F0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F4928E-AB18-0E4E-938F-C41D4D1F5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3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F89AC-4DC0-029A-CB0E-1B56F136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204627-475C-95DF-58D8-5F68059CA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DDE996-A5F7-A7BC-E7BB-5D04BA8C5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9CC2A-E291-0B56-3B4E-82707A4D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6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E311FD-8B4D-819E-0629-62679E1C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686FA-F09B-CEF4-F8B1-A2687C4D1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6F79C-855E-95E6-2D7B-46ACBF517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63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09F1-BE3B-101C-AF20-78D5FA8B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16B11-1D5C-31D3-4BBC-484FF6BCE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1583A-CC4B-1891-9EE9-BB8461A36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62337-8722-E62E-B80A-7F69CEFFF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AF75A-F395-EB4C-C53D-4227C99D3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A97F09-BE53-9E2F-2904-41FAC0A91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56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461E5-DEA6-49F1-BE0A-60C64F58D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9571A1-57CF-7225-920B-11B32EFC46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89226-1605-572D-F63F-2BDDC86D2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0DBFC-967B-3257-6BC3-64AA10DA8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6C5CC-409B-1889-FE28-24D74498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409B6-FB68-7C66-BCD6-752E41C79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72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111FD6-7DEF-B404-101F-D06C1E39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8A6F0-E5E2-5578-BC44-4C63503F6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98EE4-AD3E-44C7-B33A-20CAB79E61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5000-2F00-0140-9EED-2904C907DA95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03293-5049-8A62-C7EB-2BA0973C3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3FB57-9B2E-9526-7108-8C5D4B0540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2EC2F-74D7-864C-9B90-9A61FE7B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38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980303" cy="4346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53.18 x 10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12,849 + 5,783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÷2=</m:t>
                      </m:r>
                    </m:oMath>
                  </m:oMathPara>
                </a14:m>
                <a:endParaRPr lang="en-GB" sz="2800" b="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51% of 200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5210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23=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980303" cy="4346062"/>
              </a:xfrm>
              <a:prstGeom prst="rect">
                <a:avLst/>
              </a:prstGeom>
              <a:blipFill>
                <a:blip r:embed="rId2"/>
                <a:stretch>
                  <a:fillRect l="-4294" t="-1403" r="-3067" b="-29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629904" y="455657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/>
              <p:nvPr/>
            </p:nvSpPr>
            <p:spPr>
              <a:xfrm>
                <a:off x="4595448" y="2040201"/>
                <a:ext cx="5205046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X by powers of 10 – slide the digits, the number of zeros is the number of columns.  Think – is it getting bigger or smaller?</a:t>
                </a:r>
              </a:p>
              <a:p>
                <a:endParaRPr lang="en-GB" dirty="0"/>
              </a:p>
              <a:p>
                <a:r>
                  <a:rPr lang="en-GB" dirty="0"/>
                  <a:t>If there is no obvious connection in the numbers use a column method – estimate to check the answer.</a:t>
                </a:r>
              </a:p>
              <a:p>
                <a:endParaRPr lang="en-GB" dirty="0"/>
              </a:p>
              <a:p>
                <a:r>
                  <a:rPr lang="en-GB" dirty="0"/>
                  <a:t>Think about how a representation will help you solve this.</a:t>
                </a:r>
              </a:p>
              <a:p>
                <a:endParaRPr lang="en-GB" dirty="0"/>
              </a:p>
              <a:p>
                <a:r>
                  <a:rPr lang="en-GB" dirty="0"/>
                  <a:t>Find 50%, find 1% or find 51% of 100 and then think about the connection between 100 and 200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Use long division or take away chunks of 23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448" y="2040201"/>
                <a:ext cx="5205046" cy="4247317"/>
              </a:xfrm>
              <a:prstGeom prst="rect">
                <a:avLst/>
              </a:prstGeom>
              <a:blipFill>
                <a:blip r:embed="rId3"/>
                <a:stretch>
                  <a:fillRect l="-1054" t="-862" r="-937" b="-1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2889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675732" cy="41548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63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7=</m:t>
                    </m:r>
                  </m:oMath>
                </a14:m>
                <a:endParaRPr lang="en-GB" sz="2800" dirty="0">
                  <a:latin typeface="Comic Sans MS" panose="030F0902030302020204" pitchFamily="66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4 x 5 x 0 x 2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34,000 – 1,389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879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 x 3=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675732" cy="4154855"/>
              </a:xfrm>
              <a:prstGeom prst="rect">
                <a:avLst/>
              </a:prstGeom>
              <a:blipFill>
                <a:blip r:embed="rId2"/>
                <a:stretch>
                  <a:fillRect l="-4784" t="-1466" r="-2961" b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Use your times table facts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Look carefully at the numbers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Use continuous difference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Short division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You have 3 lots of 5 twelfths .  If you had 3 lots of 5 ones the ones wouldn’t change so the twelfths doesn’t</a:t>
            </a:r>
          </a:p>
        </p:txBody>
      </p:sp>
    </p:spTree>
    <p:extLst>
      <p:ext uri="{BB962C8B-B14F-4D97-AF65-F5344CB8AC3E}">
        <p14:creationId xmlns:p14="http://schemas.microsoft.com/office/powerpoint/2010/main" val="1483443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3353419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54 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÷6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4 x 5 x 0 x 2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18,000 – 2,313=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864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4,576,000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1000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3353419" cy="3970318"/>
              </a:xfrm>
              <a:prstGeom prst="rect">
                <a:avLst/>
              </a:prstGeom>
              <a:blipFill>
                <a:blip r:embed="rId2"/>
                <a:stretch>
                  <a:fillRect l="-3818" t="-1536" r="-2727" b="-3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9CDA010-8AEA-78B5-3961-E7357B74C446}"/>
                  </a:ext>
                </a:extLst>
              </p:cNvPr>
              <p:cNvSpPr txBox="1"/>
              <p:nvPr/>
            </p:nvSpPr>
            <p:spPr>
              <a:xfrm>
                <a:off x="4602013" y="2254817"/>
                <a:ext cx="5205046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Use your times table facts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Look carefully at the numbers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Use continuous difference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Short division</a:t>
                </a:r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X by powers of 10 – slide the digits, the number of zeros is the number of columns.  Think – is it getting bigger or smaller?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9CDA010-8AEA-78B5-3961-E7357B74C4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013" y="2254817"/>
                <a:ext cx="5205046" cy="4247317"/>
              </a:xfrm>
              <a:prstGeom prst="rect">
                <a:avLst/>
              </a:prstGeom>
              <a:blipFill>
                <a:blip r:embed="rId3"/>
                <a:stretch>
                  <a:fillRect l="-1054" t="-861" r="-937" b="-12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4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435282" cy="41504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840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2.56 + 0.06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23 – 4 x 2 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23 x 352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435282" cy="4150495"/>
              </a:xfrm>
              <a:prstGeom prst="rect">
                <a:avLst/>
              </a:prstGeom>
              <a:blipFill>
                <a:blip r:embed="rId2"/>
                <a:stretch>
                  <a:fillRect l="-5263" t="-1468" r="-1253" b="-3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Use your knowledge of times tables facts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Think about your columns which ones will be changed by this addition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BOMAS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Convert the fractions so that they have the same denominators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Use column multiplication.  If you are not confident doing that use a grid to partition the numbers.</a:t>
            </a:r>
          </a:p>
        </p:txBody>
      </p:sp>
    </p:spTree>
    <p:extLst>
      <p:ext uri="{BB962C8B-B14F-4D97-AF65-F5344CB8AC3E}">
        <p14:creationId xmlns:p14="http://schemas.microsoft.com/office/powerpoint/2010/main" val="3962230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3462807" cy="4273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1950 + 100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282,468 – 39,995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×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860 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÷15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40% of 120</a:t>
                </a:r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3462807" cy="4273606"/>
              </a:xfrm>
              <a:prstGeom prst="rect">
                <a:avLst/>
              </a:prstGeom>
              <a:blipFill>
                <a:blip r:embed="rId2"/>
                <a:stretch>
                  <a:fillRect l="-3697" t="-1427" r="-2641" b="-2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/>
              <p:nvPr/>
            </p:nvSpPr>
            <p:spPr>
              <a:xfrm>
                <a:off x="4595448" y="2040201"/>
                <a:ext cx="5205046" cy="4363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Which columns will change?  </a:t>
                </a:r>
              </a:p>
              <a:p>
                <a:r>
                  <a:rPr lang="en-GB" dirty="0"/>
                  <a:t>19 hundreds + 1 hundred =  don’t forget the 50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Continuous difference  add 5  to each number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One  quarter of one sixth – split each 6</a:t>
                </a:r>
                <a:r>
                  <a:rPr lang="en-GB" baseline="30000" dirty="0"/>
                  <a:t>th</a:t>
                </a:r>
                <a:r>
                  <a:rPr lang="en-GB" dirty="0"/>
                  <a:t> into 4 how many parts do you have in the whole?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Short division, or use factor pairs.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40%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GB" dirty="0"/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dirty="0"/>
                  <a:t>  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120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448" y="2040201"/>
                <a:ext cx="5205046" cy="4363759"/>
              </a:xfrm>
              <a:prstGeom prst="rect">
                <a:avLst/>
              </a:prstGeom>
              <a:blipFill>
                <a:blip r:embed="rId3"/>
                <a:stretch>
                  <a:fillRect l="-1054" t="-8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549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A620AC-7C5C-DCBC-F67B-C958DD65DBE5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3452805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27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4 x 3 x 0 x 2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22,000 – 5617 </a:t>
                </a:r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948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8,915,000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1000 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A620AC-7C5C-DCBC-F67B-C958DD65D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3452805" cy="3970318"/>
              </a:xfrm>
              <a:prstGeom prst="rect">
                <a:avLst/>
              </a:prstGeom>
              <a:blipFill>
                <a:blip r:embed="rId2"/>
                <a:stretch>
                  <a:fillRect l="-3710" t="-1536" r="-353" b="-3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CE2F9E-8C56-CC72-2FE5-5CD5A45260FD}"/>
                  </a:ext>
                </a:extLst>
              </p:cNvPr>
              <p:cNvSpPr txBox="1"/>
              <p:nvPr/>
            </p:nvSpPr>
            <p:spPr>
              <a:xfrm>
                <a:off x="4595448" y="2040201"/>
                <a:ext cx="5205046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Use your times table facts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Look carefully at the numbers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Use continuous difference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Short division</a:t>
                </a:r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X by powers of 10 – slide the digits, the number of zeros is the number of columns.  Think – is it getting bigger or smaller?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CE2F9E-8C56-CC72-2FE5-5CD5A4526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448" y="2040201"/>
                <a:ext cx="5205046" cy="4247317"/>
              </a:xfrm>
              <a:prstGeom prst="rect">
                <a:avLst/>
              </a:prstGeom>
              <a:blipFill>
                <a:blip r:embed="rId3"/>
                <a:stretch>
                  <a:fillRect l="-1054" t="-862" r="-937" b="-1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903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3430747" cy="43488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56</m:t>
                      </m:r>
                    </m:oMath>
                  </m:oMathPara>
                </a14:m>
                <a:endParaRPr lang="en-GB" sz="2800" dirty="0">
                  <a:latin typeface="Comic Sans MS" panose="030F0902030302020204" pitchFamily="66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1000 - ____  = 455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30% of 250</a:t>
                </a:r>
                <a:endParaRPr lang="en-GB" sz="2800" b="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741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¾ x 3=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3430747" cy="4348883"/>
              </a:xfrm>
              <a:prstGeom prst="rect">
                <a:avLst/>
              </a:prstGeom>
              <a:blipFill>
                <a:blip r:embed="rId2"/>
                <a:stretch>
                  <a:fillRect l="-3730" r="-2131" b="-3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66723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Divide by the denominator, multiple by the numerator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Number bonds – be careful there is some exchanging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10% first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Short division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You have 3 lots of 3 quarters .  If you had 3 lots of 4 ones the ones wouldn’t change so the quarters doesn’t, remember, multiplication is like repeated addition.</a:t>
            </a:r>
          </a:p>
        </p:txBody>
      </p:sp>
    </p:spTree>
    <p:extLst>
      <p:ext uri="{BB962C8B-B14F-4D97-AF65-F5344CB8AC3E}">
        <p14:creationId xmlns:p14="http://schemas.microsoft.com/office/powerpoint/2010/main" val="344315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3323346" cy="4330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84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1000 - ____ = 352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25% of 680</a:t>
                </a:r>
                <a:endParaRPr lang="en-GB" sz="2800" b="0" dirty="0">
                  <a:latin typeface="Comic Sans MS" panose="030F0902030302020204" pitchFamily="66" charset="0"/>
                  <a:ea typeface="Cambria Math" panose="02040503050406030204" pitchFamily="18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4 x 3 + 3 x 5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x 7=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3323346" cy="4330416"/>
              </a:xfrm>
              <a:prstGeom prst="rect">
                <a:avLst/>
              </a:prstGeom>
              <a:blipFill>
                <a:blip r:embed="rId2"/>
                <a:stretch>
                  <a:fillRect l="-3853" r="-2385" b="-9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6" y="1809940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CDA010-8AEA-78B5-3961-E7357B74C446}"/>
              </a:ext>
            </a:extLst>
          </p:cNvPr>
          <p:cNvSpPr txBox="1"/>
          <p:nvPr/>
        </p:nvSpPr>
        <p:spPr>
          <a:xfrm>
            <a:off x="4602013" y="2254817"/>
            <a:ext cx="52050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Divide by the denominator, multiple by the numerator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Number bonds – be careful there is some exchanging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10% and 5 % first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Bodmas</a:t>
            </a:r>
            <a:endParaRPr lang="en-GB" dirty="0"/>
          </a:p>
          <a:p>
            <a:endParaRPr lang="en-GB" dirty="0"/>
          </a:p>
          <a:p>
            <a:r>
              <a:rPr lang="en-GB" dirty="0"/>
              <a:t>You have 7 lots of 2 fifths .  If you had 7 lots of 2 ones the ones wouldn’t change so the fifths doesn’t , remember, multiplication is like repeated addition.</a:t>
            </a:r>
          </a:p>
        </p:txBody>
      </p:sp>
    </p:spTree>
    <p:extLst>
      <p:ext uri="{BB962C8B-B14F-4D97-AF65-F5344CB8AC3E}">
        <p14:creationId xmlns:p14="http://schemas.microsoft.com/office/powerpoint/2010/main" val="3689887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4326826" cy="4530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960</m:t>
                    </m:r>
                  </m:oMath>
                </a14:m>
                <a:endParaRPr lang="en-GB" sz="2800" dirty="0">
                  <a:latin typeface="Comic Sans MS" panose="030F0902030302020204" pitchFamily="66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____ - 245 = 755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70 % of 320=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542 + 3,824 = 742 + ___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4</m:t>
                      </m:r>
                    </m:oMath>
                  </m:oMathPara>
                </a14:m>
                <a:endParaRPr lang="en-GB" sz="28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4326826" cy="4530215"/>
              </a:xfrm>
              <a:prstGeom prst="rect">
                <a:avLst/>
              </a:prstGeom>
              <a:blipFill>
                <a:blip r:embed="rId2"/>
                <a:stretch>
                  <a:fillRect l="-2958" r="-16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5297196" y="2056686"/>
            <a:ext cx="60492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Divide by the denominator, multiple by the numerator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Number bonds – be careful there is some exchanging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10% first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do you notice about the numbers?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You have 4 lots of 6 ninths .  If you had 4 lots of 6 ones the ones wouldn’t change so the ninths doesn’t, remember, multiplication is like repeated addition.</a:t>
            </a:r>
          </a:p>
        </p:txBody>
      </p:sp>
    </p:spTree>
    <p:extLst>
      <p:ext uri="{BB962C8B-B14F-4D97-AF65-F5344CB8AC3E}">
        <p14:creationId xmlns:p14="http://schemas.microsoft.com/office/powerpoint/2010/main" val="3114989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3542958" cy="45451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320</m:t>
                      </m:r>
                    </m:oMath>
                  </m:oMathPara>
                </a14:m>
                <a:endParaRPr lang="en-GB" sz="2800" dirty="0">
                  <a:latin typeface="Comic Sans MS" panose="030F0902030302020204" pitchFamily="66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____ - 1234 = 4766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74% of 200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½ x 56</a:t>
                </a:r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3542958" cy="4545155"/>
              </a:xfrm>
              <a:prstGeom prst="rect">
                <a:avLst/>
              </a:prstGeom>
              <a:blipFill>
                <a:blip r:embed="rId2"/>
                <a:stretch>
                  <a:fillRect l="-3614" r="-2065" b="-2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Divide by the denominator, multiple by the numerator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Number bonds – be careful there is some exchanging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10% and 1% first</a:t>
            </a:r>
          </a:p>
          <a:p>
            <a:endParaRPr lang="en-GB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Draw a bar model to help you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½ of 56</a:t>
            </a:r>
          </a:p>
        </p:txBody>
      </p:sp>
    </p:spTree>
    <p:extLst>
      <p:ext uri="{BB962C8B-B14F-4D97-AF65-F5344CB8AC3E}">
        <p14:creationId xmlns:p14="http://schemas.microsoft.com/office/powerpoint/2010/main" val="1897132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682979" cy="4273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?=7000+80</m:t>
                      </m:r>
                    </m:oMath>
                  </m:oMathPara>
                </a14:m>
                <a:endParaRPr lang="en-GB" sz="2800" b="0" dirty="0">
                  <a:latin typeface="Comic Sans MS" panose="030F0902030302020204" pitchFamily="66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605 - ? = 592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672 x 23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÷3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3.23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>
                    <a:latin typeface="Comic Sans MS" panose="030F0902030302020204" pitchFamily="66" charset="0"/>
                  </a:rPr>
                  <a:t> 10 =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682979" cy="4273991"/>
              </a:xfrm>
              <a:prstGeom prst="rect">
                <a:avLst/>
              </a:prstGeom>
              <a:blipFill>
                <a:blip r:embed="rId2"/>
                <a:stretch>
                  <a:fillRect l="-4773" b="-4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Think about your place value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is the difference between the two numbers? Count up from the smaller number to find the difference.</a:t>
            </a:r>
          </a:p>
          <a:p>
            <a:endParaRPr lang="en-GB" dirty="0"/>
          </a:p>
          <a:p>
            <a:r>
              <a:rPr lang="en-GB" dirty="0"/>
              <a:t>Formal multiplication, remember zero as a place holder.</a:t>
            </a:r>
          </a:p>
          <a:p>
            <a:endParaRPr lang="en-GB" dirty="0"/>
          </a:p>
          <a:p>
            <a:r>
              <a:rPr lang="en-GB" dirty="0"/>
              <a:t>KFC, or remember, dividing by 3 is the same as a third of – what operation is the same as of…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Think place value chart, divide by 10 means sliding once down the place value chart (to the right once)</a:t>
            </a:r>
          </a:p>
        </p:txBody>
      </p:sp>
    </p:spTree>
    <p:extLst>
      <p:ext uri="{BB962C8B-B14F-4D97-AF65-F5344CB8AC3E}">
        <p14:creationId xmlns:p14="http://schemas.microsoft.com/office/powerpoint/2010/main" val="2437768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760692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785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100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7,378 + 1,007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(3x5) + 12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0.8 x 3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1440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÷12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760692" cy="3970318"/>
              </a:xfrm>
              <a:prstGeom prst="rect">
                <a:avLst/>
              </a:prstGeom>
              <a:blipFill>
                <a:blip r:embed="rId2"/>
                <a:stretch>
                  <a:fillRect l="-4636" t="-1536" r="-3532" b="-3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/>
              <p:nvPr/>
            </p:nvSpPr>
            <p:spPr>
              <a:xfrm>
                <a:off x="4595448" y="2040201"/>
                <a:ext cx="5205046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X by powers of 10 – slide the digits, the number of zeros is the number of columns.  Think – is it getting bigger or smaller?</a:t>
                </a:r>
              </a:p>
              <a:p>
                <a:endParaRPr lang="en-GB" dirty="0"/>
              </a:p>
              <a:p>
                <a:r>
                  <a:rPr lang="en-GB" dirty="0"/>
                  <a:t>Partition the 1007 and add the parts separately – estimate to check the answer.</a:t>
                </a:r>
              </a:p>
              <a:p>
                <a:endParaRPr lang="en-GB" dirty="0"/>
              </a:p>
              <a:p>
                <a:r>
                  <a:rPr lang="en-GB" dirty="0"/>
                  <a:t>BODMAS – Brackets first</a:t>
                </a:r>
              </a:p>
              <a:p>
                <a:endParaRPr lang="en-GB" dirty="0"/>
              </a:p>
              <a:p>
                <a:r>
                  <a:rPr lang="en-GB" dirty="0"/>
                  <a:t>Use 8x3 and then think about the connection between  8 and 0.8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Use your knowledge of times tables facts.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448" y="2040201"/>
                <a:ext cx="5205046" cy="3970318"/>
              </a:xfrm>
              <a:prstGeom prst="rect">
                <a:avLst/>
              </a:prstGeom>
              <a:blipFill>
                <a:blip r:embed="rId3"/>
                <a:stretch>
                  <a:fillRect l="-1054" t="-922" r="-937" b="-1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690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306272" cy="43306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8 x 37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5.28 + 9.7 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3500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7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1 +</a:t>
                </a:r>
                <a:r>
                  <a:rPr lang="en-GB" sz="28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3600" dirty="0">
                    <a:latin typeface="Comic Sans MS" panose="030F0902030302020204" pitchFamily="66" charset="0"/>
                  </a:rPr>
                  <a:t> =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306272" cy="4330673"/>
              </a:xfrm>
              <a:prstGeom prst="rect">
                <a:avLst/>
              </a:prstGeom>
              <a:blipFill>
                <a:blip r:embed="rId2"/>
                <a:stretch>
                  <a:fillRect l="-5556" t="-1408" r="-1852" b="-29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Partition if you need to, otherwise formal multiplication.</a:t>
            </a:r>
          </a:p>
          <a:p>
            <a:endParaRPr lang="en-GB" dirty="0"/>
          </a:p>
          <a:p>
            <a:r>
              <a:rPr lang="en-GB" dirty="0"/>
              <a:t>Remember to line your decimal point up when doing this addition.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Think – what patterns do you notice, do you know your times tables? If you know that, what is this…</a:t>
            </a:r>
          </a:p>
          <a:p>
            <a:endParaRPr lang="en-GB" dirty="0"/>
          </a:p>
          <a:p>
            <a:r>
              <a:rPr lang="en-GB" dirty="0"/>
              <a:t>Remember, these fractions do not have the same denominator, so they cannot be added, you need to convert them to the lowest common multiple.</a:t>
            </a:r>
          </a:p>
          <a:p>
            <a:endParaRPr lang="en-GB" dirty="0"/>
          </a:p>
          <a:p>
            <a:r>
              <a:rPr lang="en-GB" dirty="0"/>
              <a:t>The denominators are the same, so you can add them without any converting.</a:t>
            </a:r>
          </a:p>
        </p:txBody>
      </p:sp>
    </p:spTree>
    <p:extLst>
      <p:ext uri="{BB962C8B-B14F-4D97-AF65-F5344CB8AC3E}">
        <p14:creationId xmlns:p14="http://schemas.microsoft.com/office/powerpoint/2010/main" val="495941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164375" cy="43488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30</m:t>
                      </m:r>
                    </m:oMath>
                  </m:oMathPara>
                </a14:m>
                <a:endParaRPr lang="en-GB" sz="2800" dirty="0">
                  <a:latin typeface="Comic Sans MS" panose="030F0902030302020204" pitchFamily="66" charset="0"/>
                </a:endParaRP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213 x 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56% of 500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3 x 605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0.3 x 26 = </a:t>
                </a:r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164375" cy="4348883"/>
              </a:xfrm>
              <a:prstGeom prst="rect">
                <a:avLst/>
              </a:prstGeom>
              <a:blipFill>
                <a:blip r:embed="rId2"/>
                <a:stretch>
                  <a:fillRect l="-5915" r="-4225" b="-3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Divide by the denominator, multiply by the numerator (find one tenth, then find six of them)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is anything multiplied by zero!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is 100%? What is 50%? What is 5%? What is 1%? So, what is 56%...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Formal multiplication or repeated addition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Formal multiplication or repeated addition</a:t>
            </a:r>
          </a:p>
        </p:txBody>
      </p:sp>
    </p:spTree>
    <p:extLst>
      <p:ext uri="{BB962C8B-B14F-4D97-AF65-F5344CB8AC3E}">
        <p14:creationId xmlns:p14="http://schemas.microsoft.com/office/powerpoint/2010/main" val="2081141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668263" y="1908795"/>
                <a:ext cx="2754280" cy="4680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6,502 – 1976 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3600" dirty="0">
                    <a:latin typeface="Comic Sans MS" panose="030F0902030302020204" pitchFamily="66" charset="0"/>
                  </a:rPr>
                  <a:t>–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3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600" dirty="0">
                    <a:latin typeface="Comic Sans MS" panose="030F0902030302020204" pitchFamily="66" charset="0"/>
                  </a:rPr>
                  <a:t>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GB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3600" dirty="0">
                        <a:latin typeface="Comic Sans MS" panose="030F0902030302020204" pitchFamily="66" charset="0"/>
                      </a:rPr>
                      <m:t>x</m:t>
                    </m:r>
                    <m:r>
                      <m:rPr>
                        <m:nor/>
                      </m:rPr>
                      <a:rPr lang="en-GB" sz="3600" b="0" i="0" dirty="0" smtClean="0">
                        <a:latin typeface="Comic Sans MS" panose="030F0902030302020204" pitchFamily="66" charset="0"/>
                      </a:rPr>
                      <m:t> </m:t>
                    </m:r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3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600" dirty="0">
                    <a:latin typeface="Comic Sans MS" panose="030F0902030302020204" pitchFamily="66" charset="0"/>
                  </a:rPr>
                  <a:t>= 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0.6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10 =</a:t>
                </a:r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63" y="1908795"/>
                <a:ext cx="2754280" cy="4680769"/>
              </a:xfrm>
              <a:prstGeom prst="rect">
                <a:avLst/>
              </a:prstGeom>
              <a:blipFill>
                <a:blip r:embed="rId2"/>
                <a:stretch>
                  <a:fillRect l="-4656" t="-1302" r="-3548" b="-27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425766" y="1908795"/>
            <a:ext cx="52050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Obviously exchanging needed – formal subtraction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denominators are not the same, so you will need to find a common multiple and convert them before you subtract.</a:t>
            </a:r>
          </a:p>
          <a:p>
            <a:endParaRPr lang="en-GB" dirty="0"/>
          </a:p>
          <a:p>
            <a:r>
              <a:rPr lang="en-GB" dirty="0"/>
              <a:t>When you multiply fractions, remember you multiply the numerators to get the numerator and multiply the denominators to get the denominator.</a:t>
            </a:r>
          </a:p>
          <a:p>
            <a:endParaRPr lang="en-GB" dirty="0"/>
          </a:p>
          <a:p>
            <a:r>
              <a:rPr lang="en-GB" dirty="0"/>
              <a:t>Remember this is three cubed, so 3 x 3 x 3 =</a:t>
            </a:r>
          </a:p>
          <a:p>
            <a:endParaRPr lang="en-GB" dirty="0"/>
          </a:p>
          <a:p>
            <a:r>
              <a:rPr lang="en-GB" dirty="0"/>
              <a:t>Remember, dividing by ten means moving once down the place value chart (moving once right).</a:t>
            </a:r>
          </a:p>
        </p:txBody>
      </p:sp>
    </p:spTree>
    <p:extLst>
      <p:ext uri="{BB962C8B-B14F-4D97-AF65-F5344CB8AC3E}">
        <p14:creationId xmlns:p14="http://schemas.microsoft.com/office/powerpoint/2010/main" val="4033641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Which times-table could you use to help you with this?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Work out 10% and then 5%.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cs typeface="Calibri"/>
              </a:rPr>
              <a:t>Use your knowledge of x numbers by 10.</a:t>
            </a:r>
            <a:endParaRPr lang="en-GB" dirty="0"/>
          </a:p>
          <a:p>
            <a:endParaRPr lang="en-GB" dirty="0">
              <a:cs typeface="Calibri" panose="020F0502020204030204"/>
            </a:endParaRPr>
          </a:p>
          <a:p>
            <a:endParaRPr lang="en-GB" dirty="0"/>
          </a:p>
          <a:p>
            <a:r>
              <a:rPr lang="en-GB" dirty="0"/>
              <a:t>Use column method and line up your decimals.</a:t>
            </a:r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Remember to use bus stop.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7A402F-9364-DE8C-F42C-979C5F35EBFC}"/>
                  </a:ext>
                </a:extLst>
              </p:cNvPr>
              <p:cNvSpPr txBox="1"/>
              <p:nvPr/>
            </p:nvSpPr>
            <p:spPr>
              <a:xfrm>
                <a:off x="629612" y="2038157"/>
                <a:ext cx="5329381" cy="3970318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cs typeface="Calibri"/>
                  </a:rPr>
                  <a:t>630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US" sz="2800" dirty="0">
                    <a:cs typeface="Calibri"/>
                  </a:rPr>
                  <a:t>9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15% of 4500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? = 10 x 94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9 – 1.8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925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US" sz="2800" dirty="0">
                    <a:cs typeface="Calibri"/>
                  </a:rPr>
                  <a:t>37 =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7A402F-9364-DE8C-F42C-979C5F35E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12" y="2038157"/>
                <a:ext cx="5329381" cy="3970318"/>
              </a:xfrm>
              <a:prstGeom prst="rect">
                <a:avLst/>
              </a:prstGeom>
              <a:blipFill>
                <a:blip r:embed="rId2"/>
                <a:stretch>
                  <a:fillRect l="-2286" t="-1380" b="-33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8090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Think about columns when x by 1000 – how many columns would the number move and to the left or right?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/>
              <a:t>What about when we divide by 100?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>
                <a:ea typeface="Calibri"/>
                <a:cs typeface="Calibri"/>
              </a:rPr>
              <a:t>We are dividing a fraction by 2 – what does this do to the number?</a:t>
            </a:r>
          </a:p>
          <a:p>
            <a:endParaRPr lang="en-GB" dirty="0">
              <a:ea typeface="Calibri"/>
              <a:cs typeface="Calibri"/>
            </a:endParaRPr>
          </a:p>
          <a:p>
            <a:r>
              <a:rPr lang="en-GB" dirty="0"/>
              <a:t>Set this out as long multiplication – don't forget the place holder in row 2.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>
                <a:ea typeface="Calibri"/>
                <a:cs typeface="Calibri"/>
              </a:rPr>
              <a:t>Set this out correctly using column method.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B2432F4-92D3-A4AF-E126-990D1EF99352}"/>
                  </a:ext>
                </a:extLst>
              </p:cNvPr>
              <p:cNvSpPr txBox="1"/>
              <p:nvPr/>
            </p:nvSpPr>
            <p:spPr>
              <a:xfrm>
                <a:off x="829733" y="2038157"/>
                <a:ext cx="3605260" cy="4150110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ea typeface="Calibri"/>
                    <a:cs typeface="Calibri"/>
                  </a:rPr>
                  <a:t>101 x 1000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0.7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100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2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4071 x 67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= 8004 + 409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B2432F4-92D3-A4AF-E126-990D1EF99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733" y="2038157"/>
                <a:ext cx="3605260" cy="4150110"/>
              </a:xfrm>
              <a:prstGeom prst="rect">
                <a:avLst/>
              </a:prstGeom>
              <a:blipFill>
                <a:blip r:embed="rId2"/>
                <a:stretch>
                  <a:fillRect l="-3378" t="-1322" b="-3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7089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603145" y="2178746"/>
            <a:ext cx="5205046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Use your knowledge of your three times table.</a:t>
            </a:r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/>
              <a:t>How many columns will this number move along and to the right or left?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BODMAS</a:t>
            </a:r>
            <a:endParaRPr lang="en-GB" dirty="0">
              <a:ea typeface="Calibri"/>
              <a:cs typeface="Calibri"/>
            </a:endParaRPr>
          </a:p>
          <a:p>
            <a:endParaRPr lang="en-GB"/>
          </a:p>
          <a:p>
            <a:endParaRPr lang="en-GB" dirty="0"/>
          </a:p>
          <a:p>
            <a:r>
              <a:rPr lang="en-GB" dirty="0"/>
              <a:t>Bus stop method.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happens when we x a number by 1000?</a:t>
            </a:r>
            <a:endParaRPr lang="en-GB" dirty="0">
              <a:ea typeface="Calibri"/>
              <a:cs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BDB7CBE-6F5D-7C3E-D47D-00CD620D10CE}"/>
                  </a:ext>
                </a:extLst>
              </p:cNvPr>
              <p:cNvSpPr txBox="1"/>
              <p:nvPr/>
            </p:nvSpPr>
            <p:spPr>
              <a:xfrm>
                <a:off x="968279" y="2176703"/>
                <a:ext cx="2743200" cy="3970318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ea typeface="Calibri"/>
                    <a:cs typeface="Calibri"/>
                  </a:rPr>
                  <a:t>270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3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1010 x 100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80 + 40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8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8746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5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14.05 x 1000 =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BDB7CBE-6F5D-7C3E-D47D-00CD620D1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279" y="2176703"/>
                <a:ext cx="2743200" cy="3970318"/>
              </a:xfrm>
              <a:prstGeom prst="rect">
                <a:avLst/>
              </a:prstGeom>
              <a:blipFill>
                <a:blip r:embed="rId2"/>
                <a:stretch>
                  <a:fillRect l="-4667" t="-1382" b="-3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3113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Line up the decimal places. 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Convert to an improper fraction (top heavy).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1% first and then times by 3.</a:t>
            </a:r>
            <a:endParaRPr lang="en-GB" dirty="0">
              <a:cs typeface="Calibri" panose="020F0502020204030204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BODMAS.</a:t>
            </a:r>
            <a:endParaRPr lang="en-GB" dirty="0">
              <a:cs typeface="Calibri" panose="020F0502020204030204"/>
            </a:endParaRPr>
          </a:p>
          <a:p>
            <a:endParaRPr lang="en-GB" dirty="0"/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Find 1/3 first. 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3B58B4A-0B6B-CED6-B84B-A7A281CACFC2}"/>
                  </a:ext>
                </a:extLst>
              </p:cNvPr>
              <p:cNvSpPr txBox="1"/>
              <p:nvPr/>
            </p:nvSpPr>
            <p:spPr>
              <a:xfrm>
                <a:off x="922097" y="1968885"/>
                <a:ext cx="2743200" cy="4332212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ea typeface="Calibri"/>
                    <a:cs typeface="Calibri"/>
                  </a:rPr>
                  <a:t>7 – 3.25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libri"/>
                        <a:cs typeface="Calibri"/>
                      </a:rPr>
                      <m:t>1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8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libri"/>
                        <a:cs typeface="Calibri"/>
                      </a:rPr>
                      <m:t>−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3% of 4000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10 + 4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2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of 600  =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3B58B4A-0B6B-CED6-B84B-A7A281CAC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97" y="1968885"/>
                <a:ext cx="2743200" cy="4332212"/>
              </a:xfrm>
              <a:prstGeom prst="rect">
                <a:avLst/>
              </a:prstGeom>
              <a:blipFill>
                <a:blip r:embed="rId2"/>
                <a:stretch>
                  <a:fillRect l="-4444" t="-1406" b="-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5766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BODMAS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Use the bus stop method</a:t>
            </a:r>
            <a:endParaRPr lang="en-GB" dirty="0">
              <a:cs typeface="Calibri" panose="020F0502020204030204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10% and 1% first then times the 10% to get to 50%</a:t>
            </a:r>
            <a:endParaRPr lang="en-GB" dirty="0">
              <a:cs typeface="Calibri" panose="020F0502020204030204"/>
            </a:endParaRPr>
          </a:p>
          <a:p>
            <a:endParaRPr lang="en-GB"/>
          </a:p>
          <a:p>
            <a:endParaRPr lang="en-GB" dirty="0"/>
          </a:p>
          <a:p>
            <a:r>
              <a:rPr lang="en-GB" dirty="0"/>
              <a:t>Remember your place holder in row 2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Which times tables could help you with this?</a:t>
            </a:r>
            <a:endParaRPr lang="en-GB" dirty="0">
              <a:cs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3B09901-7A02-D694-A9C8-5D2D1380A849}"/>
                  </a:ext>
                </a:extLst>
              </p:cNvPr>
              <p:cNvSpPr txBox="1"/>
              <p:nvPr/>
            </p:nvSpPr>
            <p:spPr>
              <a:xfrm>
                <a:off x="729916" y="2037347"/>
                <a:ext cx="2743200" cy="3970318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cs typeface="Calibri"/>
                  </a:rPr>
                  <a:t>60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cs typeface="Calibri"/>
                  </a:rPr>
                  <a:t> (32 – 26)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925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cs typeface="Calibri"/>
                  </a:rPr>
                  <a:t> 37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51% of 800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3468 x 61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? = 320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cs typeface="Calibri"/>
                  </a:rPr>
                  <a:t> 8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3B09901-7A02-D694-A9C8-5D2D1380A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916" y="2037347"/>
                <a:ext cx="2743200" cy="3970318"/>
              </a:xfrm>
              <a:prstGeom prst="rect">
                <a:avLst/>
              </a:prstGeom>
              <a:blipFill>
                <a:blip r:embed="rId2"/>
                <a:stretch>
                  <a:fillRect l="-4667" t="-1380" b="-33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7597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Try inverse operation to help you.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Use your knowledge of place value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Make sure you line up your decimals correctly</a:t>
            </a:r>
          </a:p>
          <a:p>
            <a:endParaRPr lang="en-GB"/>
          </a:p>
          <a:p>
            <a:endParaRPr lang="en-GB" dirty="0"/>
          </a:p>
          <a:p>
            <a:r>
              <a:rPr lang="en-GB" dirty="0"/>
              <a:t>Do you necessarily need to use bus stop this time?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Could your 7 times table help you?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DCF942B-FC2A-ED77-43A9-BB9F182C7EDA}"/>
                  </a:ext>
                </a:extLst>
              </p:cNvPr>
              <p:cNvSpPr txBox="1"/>
              <p:nvPr/>
            </p:nvSpPr>
            <p:spPr>
              <a:xfrm>
                <a:off x="906379" y="2037347"/>
                <a:ext cx="2743200" cy="3970318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cs typeface="Calibri"/>
                  </a:rPr>
                  <a:t>? + 6 = 342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954 = 900 + ? + 4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5.89 + 3.123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120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cs typeface="Calibri"/>
                  </a:rPr>
                  <a:t> 12  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98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cs typeface="Calibri"/>
                  </a:rPr>
                  <a:t> 7 =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DCF942B-FC2A-ED77-43A9-BB9F182C7E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379" y="2037347"/>
                <a:ext cx="2743200" cy="3970318"/>
              </a:xfrm>
              <a:prstGeom prst="rect">
                <a:avLst/>
              </a:prstGeom>
              <a:blipFill>
                <a:blip r:embed="rId2"/>
                <a:stretch>
                  <a:fillRect l="-4667" t="-1380" r="-222" b="-33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68155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Subtraction 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Could your 11 times table help?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ea typeface="+mn-lt"/>
                <a:cs typeface="+mn-lt"/>
              </a:rPr>
              <a:t>Remember, x  by ten means moving once up the place value chart (moving once left).</a:t>
            </a:r>
          </a:p>
          <a:p>
            <a:endParaRPr lang="en-GB" dirty="0">
              <a:cs typeface="Calibri"/>
            </a:endParaRPr>
          </a:p>
          <a:p>
            <a:endParaRPr lang="en-GB"/>
          </a:p>
          <a:p>
            <a:r>
              <a:rPr lang="en-GB" dirty="0">
                <a:cs typeface="Calibri" panose="020F0502020204030204"/>
              </a:rPr>
              <a:t>Find 10% first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Make the denominators the same first, then you can work out the addition sum. </a:t>
            </a:r>
            <a:endParaRPr lang="en-GB" dirty="0">
              <a:cs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EB7A393-25DC-1B9D-7E79-9D847ADD4C35}"/>
                  </a:ext>
                </a:extLst>
              </p:cNvPr>
              <p:cNvSpPr txBox="1"/>
              <p:nvPr/>
            </p:nvSpPr>
            <p:spPr>
              <a:xfrm>
                <a:off x="1050758" y="2037347"/>
                <a:ext cx="2743200" cy="432977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cs typeface="Calibri"/>
                  </a:rPr>
                  <a:t>?  = 87 – 63</a:t>
                </a:r>
              </a:p>
              <a:p>
                <a:endParaRPr lang="en-US" sz="2800" dirty="0"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Calibri"/>
                          </a:rPr>
                          <m:t>1320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Calibri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2800" dirty="0">
                    <a:cs typeface="Calibri"/>
                  </a:rPr>
                  <a:t>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24.34 x 10 =</a:t>
                </a:r>
              </a:p>
              <a:p>
                <a:endParaRPr lang="en-US" sz="2800" dirty="0">
                  <a:cs typeface="Calibri"/>
                </a:endParaRPr>
              </a:p>
              <a:p>
                <a:r>
                  <a:rPr lang="en-US" sz="2800" dirty="0">
                    <a:cs typeface="Calibri"/>
                  </a:rPr>
                  <a:t>20% of 6000 =</a:t>
                </a:r>
              </a:p>
              <a:p>
                <a:endParaRPr lang="en-US" sz="2800" dirty="0"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Calibri"/>
                          </a:rPr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cs typeface="Calibri"/>
                      </a:rPr>
                      <m:t>+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Calibri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Calibri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cs typeface="Calibri"/>
                  </a:rPr>
                  <a:t>=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EB7A393-25DC-1B9D-7E79-9D847ADD4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758" y="2037347"/>
                <a:ext cx="2743200" cy="4329775"/>
              </a:xfrm>
              <a:prstGeom prst="rect">
                <a:avLst/>
              </a:prstGeom>
              <a:blipFill>
                <a:blip r:embed="rId2"/>
                <a:stretch>
                  <a:fillRect l="-4444" t="-1268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448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637260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8903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100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9,302 + 999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(3+4) </a:t>
                </a:r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–</a:t>
                </a:r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(2x3)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0.7 x 6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8100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÷9=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637260" cy="3970318"/>
              </a:xfrm>
              <a:prstGeom prst="rect">
                <a:avLst/>
              </a:prstGeom>
              <a:blipFill>
                <a:blip r:embed="rId2"/>
                <a:stretch>
                  <a:fillRect l="-4850" t="-1536" r="-3695" b="-3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/>
              <p:nvPr/>
            </p:nvSpPr>
            <p:spPr>
              <a:xfrm>
                <a:off x="4595448" y="2040201"/>
                <a:ext cx="5205046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X by powers of 10 – slide the digits, the number of zeros is the number of columns.  Think – is it getting bigger or smaller?</a:t>
                </a:r>
              </a:p>
              <a:p>
                <a:endParaRPr lang="en-GB" dirty="0"/>
              </a:p>
              <a:p>
                <a:r>
                  <a:rPr lang="en-GB" dirty="0"/>
                  <a:t>What is 999 close to? – estimate to check the answer.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BODMAS – Brackets first</a:t>
                </a:r>
              </a:p>
              <a:p>
                <a:endParaRPr lang="en-GB" dirty="0"/>
              </a:p>
              <a:p>
                <a:r>
                  <a:rPr lang="en-GB" dirty="0"/>
                  <a:t>Use 7 x 6 and then think about the connection between  7 and 0.7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Use your knowledge of times tables facts.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448" y="2040201"/>
                <a:ext cx="5205046" cy="3970318"/>
              </a:xfrm>
              <a:prstGeom prst="rect">
                <a:avLst/>
              </a:prstGeom>
              <a:blipFill>
                <a:blip r:embed="rId3"/>
                <a:stretch>
                  <a:fillRect l="-1054" t="-922" r="-937" b="-1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10558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Remember about crossing the 100 when taking away.</a:t>
            </a:r>
          </a:p>
          <a:p>
            <a:endParaRPr lang="en-GB" dirty="0">
              <a:ea typeface="Calibri" panose="020F0502020204030204"/>
              <a:cs typeface="Calibri" panose="020F0502020204030204"/>
            </a:endParaRPr>
          </a:p>
          <a:p>
            <a:endParaRPr lang="en-GB" dirty="0">
              <a:ea typeface="Calibri" panose="020F0502020204030204"/>
              <a:cs typeface="Calibri" panose="020F0502020204030204"/>
            </a:endParaRPr>
          </a:p>
          <a:p>
            <a:r>
              <a:rPr lang="en-GB" dirty="0"/>
              <a:t>Use the inverse operation.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Use bus stop method.</a:t>
            </a:r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/>
              <a:t>What do you know is the answer when you x any number by 0?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/>
              <a:t>Do you always need to make the denominators the same?</a:t>
            </a:r>
            <a:endParaRPr lang="en-GB" dirty="0">
              <a:ea typeface="Calibri"/>
              <a:cs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BE022D5-0D5A-75CE-7E3D-47490960F741}"/>
                  </a:ext>
                </a:extLst>
              </p:cNvPr>
              <p:cNvSpPr txBox="1"/>
              <p:nvPr/>
            </p:nvSpPr>
            <p:spPr>
              <a:xfrm>
                <a:off x="670264" y="2038905"/>
                <a:ext cx="2743200" cy="4148700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ea typeface="Calibri"/>
                    <a:cs typeface="Calibri"/>
                  </a:rPr>
                  <a:t>706 – 10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? + 60 = 485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850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5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0 x 987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libri"/>
                        <a:cs typeface="Calibri"/>
                      </a:rPr>
                      <m:t>2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2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libri"/>
                        <a:cs typeface="Calibri"/>
                      </a:rPr>
                      <m:t>+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=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BE022D5-0D5A-75CE-7E3D-47490960F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264" y="2038905"/>
                <a:ext cx="2743200" cy="4148700"/>
              </a:xfrm>
              <a:prstGeom prst="rect">
                <a:avLst/>
              </a:prstGeom>
              <a:blipFill>
                <a:blip r:embed="rId2"/>
                <a:stretch>
                  <a:fillRect l="-4667" t="-1322" b="-11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7420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Cross the 100 barrier – think carefully.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times table could you use to help you?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Bus stop method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Use column addition, don't just assume you can work this out in your head.</a:t>
            </a:r>
          </a:p>
          <a:p>
            <a:endParaRPr lang="en-GB" dirty="0"/>
          </a:p>
          <a:p>
            <a:r>
              <a:rPr lang="en-GB" dirty="0">
                <a:ea typeface="Calibri"/>
                <a:cs typeface="Calibri"/>
              </a:rPr>
              <a:t>Long multiplication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32F1419-F906-0DFA-A197-9DFBADEE2AB0}"/>
                  </a:ext>
                </a:extLst>
              </p:cNvPr>
              <p:cNvSpPr txBox="1"/>
              <p:nvPr/>
            </p:nvSpPr>
            <p:spPr>
              <a:xfrm>
                <a:off x="818225" y="2038905"/>
                <a:ext cx="2743200" cy="4329390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ea typeface="Calibri"/>
                    <a:cs typeface="Calibri"/>
                  </a:rPr>
                  <a:t>10 + ? = 304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3600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 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1170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500000 - 500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? = 603 x 7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32F1419-F906-0DFA-A197-9DFBADEE2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25" y="2038905"/>
                <a:ext cx="2743200" cy="4329390"/>
              </a:xfrm>
              <a:prstGeom prst="rect">
                <a:avLst/>
              </a:prstGeom>
              <a:blipFill>
                <a:blip r:embed="rId2"/>
                <a:stretch>
                  <a:fillRect l="-4444" t="-1266" b="-29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11109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Find 10% then find 1%</a:t>
            </a:r>
            <a:endParaRPr lang="en-US" dirty="0"/>
          </a:p>
          <a:p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/>
              <a:t>Work out half of 10 first of all.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 sixth and then times by 5.</a:t>
            </a:r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/>
              <a:t>Column addition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Bus stop method</a:t>
            </a:r>
            <a:endParaRPr lang="en-GB" dirty="0">
              <a:ea typeface="Calibri"/>
              <a:cs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96E1A9A-5D96-97B1-B54E-D07C7DC6B6F7}"/>
                  </a:ext>
                </a:extLst>
              </p:cNvPr>
              <p:cNvSpPr txBox="1"/>
              <p:nvPr/>
            </p:nvSpPr>
            <p:spPr>
              <a:xfrm>
                <a:off x="951390" y="2038905"/>
                <a:ext cx="3053918" cy="4533292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ea typeface="Calibri"/>
                    <a:cs typeface="Calibri"/>
                  </a:rPr>
                  <a:t>36% of 350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ea typeface="Calibri"/>
                          <a:cs typeface="Calibri"/>
                        </a:rPr>
                        <m:t>1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libri"/>
                              <a:cs typeface="Calibri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libri"/>
                              <a:cs typeface="Calibri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libri"/>
                              <a:cs typeface="Calibri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  <a:ea typeface="Calibri"/>
                          <a:cs typeface="Calibri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libri"/>
                          <a:cs typeface="Calibri"/>
                        </a:rPr>
                        <m:t> 10= </m:t>
                      </m:r>
                    </m:oMath>
                  </m:oMathPara>
                </a14:m>
                <a:endParaRPr lang="en-US" sz="2800" dirty="0">
                  <a:ea typeface="Calibri"/>
                  <a:cs typeface="Calibri"/>
                </a:endParaRP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5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of 540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6155 + 501 + 648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8134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 83 =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96E1A9A-5D96-97B1-B54E-D07C7DC6B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390" y="2038905"/>
                <a:ext cx="3053918" cy="4533292"/>
              </a:xfrm>
              <a:prstGeom prst="rect">
                <a:avLst/>
              </a:prstGeom>
              <a:blipFill>
                <a:blip r:embed="rId2"/>
                <a:stretch>
                  <a:fillRect l="-3992" t="-1210" r="-200" b="-28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44503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Column subtraction 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Bus stop method 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Find 10% first </a:t>
            </a:r>
            <a:endParaRPr lang="en-GB" dirty="0">
              <a:ea typeface="Calibri" panose="020F0502020204030204"/>
              <a:cs typeface="Calibri" panose="020F0502020204030204"/>
            </a:endParaRPr>
          </a:p>
          <a:p>
            <a:endParaRPr lang="en-GB" dirty="0">
              <a:ea typeface="Calibri" panose="020F0502020204030204"/>
              <a:cs typeface="Calibri" panose="020F0502020204030204"/>
            </a:endParaRPr>
          </a:p>
          <a:p>
            <a:endParaRPr lang="en-GB" dirty="0"/>
          </a:p>
          <a:p>
            <a:r>
              <a:rPr lang="en-GB" dirty="0"/>
              <a:t>Make denominators the same or draw a bar model to help you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>
                <a:ea typeface="Calibri" panose="020F0502020204030204"/>
                <a:cs typeface="Calibri" panose="020F0502020204030204"/>
              </a:rPr>
              <a:t>Draw a bar model to help you.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C2772D2-BDB5-961E-9C35-07B689A37EEC}"/>
                  </a:ext>
                </a:extLst>
              </p:cNvPr>
              <p:cNvSpPr txBox="1"/>
              <p:nvPr/>
            </p:nvSpPr>
            <p:spPr>
              <a:xfrm>
                <a:off x="1100255" y="2040201"/>
                <a:ext cx="2743200" cy="4331442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ea typeface="Calibri"/>
                    <a:cs typeface="Calibri"/>
                  </a:rPr>
                  <a:t>27 – 2.012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3066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73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80% of 125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GB" sz="2800" b="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  <a:endParaRPr lang="en-US" sz="2800" dirty="0">
                  <a:ea typeface="Calibri"/>
                  <a:cs typeface="Calibri"/>
                </a:endParaRP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12 – </a:t>
                </a:r>
                <a:r>
                  <a:rPr lang="en-GB" sz="2800" b="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ea typeface="Calibri"/>
                    <a:cs typeface="Calibri"/>
                  </a:rPr>
                  <a:t>=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C2772D2-BDB5-961E-9C35-07B689A37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255" y="2040201"/>
                <a:ext cx="2743200" cy="4331442"/>
              </a:xfrm>
              <a:prstGeom prst="rect">
                <a:avLst/>
              </a:prstGeom>
              <a:blipFill>
                <a:blip r:embed="rId2"/>
                <a:stretch>
                  <a:fillRect l="-4444" t="-1408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4389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Long division – you will need to write out your 21 times table up to 5 x 21.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/>
              <a:t>Make the denominators the same.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Long Multiplication</a:t>
            </a:r>
            <a:endParaRPr lang="en-GB" dirty="0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/>
              <a:t>Can you just work this out?  Draw bar model to help if not.</a:t>
            </a:r>
            <a:endParaRPr lang="en-GB" dirty="0">
              <a:ea typeface="Calibri"/>
              <a:cs typeface="Calibri"/>
            </a:endParaRPr>
          </a:p>
          <a:p>
            <a:endParaRPr lang="en-GB" dirty="0"/>
          </a:p>
          <a:p>
            <a:r>
              <a:rPr lang="en-GB" dirty="0"/>
              <a:t>Set out as column subtraction.</a:t>
            </a:r>
            <a:endParaRPr lang="en-GB" dirty="0">
              <a:ea typeface="Calibri"/>
              <a:cs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365FDEC-41B7-7261-8932-C7FBEAD7FADA}"/>
                  </a:ext>
                </a:extLst>
              </p:cNvPr>
              <p:cNvSpPr txBox="1"/>
              <p:nvPr/>
            </p:nvSpPr>
            <p:spPr>
              <a:xfrm>
                <a:off x="1218242" y="2040201"/>
                <a:ext cx="2743200" cy="451437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dirty="0">
                    <a:ea typeface="Calibri"/>
                    <a:cs typeface="Calibri"/>
                  </a:rPr>
                  <a:t>693 / 21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600" dirty="0">
                    <a:latin typeface="Comic Sans MS" panose="030F0902030302020204" pitchFamily="66" charset="0"/>
                  </a:rPr>
                  <a:t> =</a:t>
                </a:r>
                <a:endParaRPr lang="en-US" sz="3600" dirty="0">
                  <a:ea typeface="Calibri"/>
                  <a:cs typeface="Calibri"/>
                </a:endParaRP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617 x 84 =</a:t>
                </a: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+4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  <a:endParaRPr lang="en-US" sz="2800" dirty="0">
                  <a:ea typeface="Calibri"/>
                  <a:cs typeface="Calibri"/>
                </a:endParaRPr>
              </a:p>
              <a:p>
                <a:endParaRPr lang="en-US" sz="2800" dirty="0">
                  <a:ea typeface="Calibri"/>
                  <a:cs typeface="Calibri"/>
                </a:endParaRPr>
              </a:p>
              <a:p>
                <a:r>
                  <a:rPr lang="en-US" sz="2800" dirty="0">
                    <a:ea typeface="Calibri"/>
                    <a:cs typeface="Calibri"/>
                  </a:rPr>
                  <a:t>8 – 5.124 =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365FDEC-41B7-7261-8932-C7FBEAD7FA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242" y="2040201"/>
                <a:ext cx="2743200" cy="4514377"/>
              </a:xfrm>
              <a:prstGeom prst="rect">
                <a:avLst/>
              </a:prstGeom>
              <a:blipFill>
                <a:blip r:embed="rId2"/>
                <a:stretch>
                  <a:fillRect l="-4667" t="-1351" b="-29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123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637260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839.3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100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9,028 + 1100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9</a:t>
                </a:r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x (8-5)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0.12 x 5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630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÷9=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637260" cy="3970318"/>
              </a:xfrm>
              <a:prstGeom prst="rect">
                <a:avLst/>
              </a:prstGeom>
              <a:blipFill>
                <a:blip r:embed="rId2"/>
                <a:stretch>
                  <a:fillRect l="-4850" t="-1536" r="-2309" b="-3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/>
              <p:nvPr/>
            </p:nvSpPr>
            <p:spPr>
              <a:xfrm>
                <a:off x="4595448" y="2040201"/>
                <a:ext cx="5205046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X by powers of 10 – slide the digits, the number of zeros is the number of columns.  Think – is it getting bigger or smaller?</a:t>
                </a:r>
              </a:p>
              <a:p>
                <a:endParaRPr lang="en-GB" dirty="0"/>
              </a:p>
              <a:p>
                <a:r>
                  <a:rPr lang="en-GB" dirty="0"/>
                  <a:t>Partition 1100 and add separately – estimate to check the answer.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BODMAS – Brackets first</a:t>
                </a:r>
              </a:p>
              <a:p>
                <a:endParaRPr lang="en-GB" dirty="0"/>
              </a:p>
              <a:p>
                <a:r>
                  <a:rPr lang="en-GB" dirty="0"/>
                  <a:t>Use 12 x 5 and then think about the connection between  12 and 0.12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Use your knowledge of times tables facts.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448" y="2040201"/>
                <a:ext cx="5205046" cy="4247317"/>
              </a:xfrm>
              <a:prstGeom prst="rect">
                <a:avLst/>
              </a:prstGeom>
              <a:blipFill>
                <a:blip r:embed="rId3"/>
                <a:stretch>
                  <a:fillRect l="-1054" t="-862" r="-1288" b="-1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4972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749471" cy="45262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100,000 - 500=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4.32 x 6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15 – 5.01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 5= </m:t>
                      </m:r>
                    </m:oMath>
                  </m:oMathPara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749471" cy="4526239"/>
              </a:xfrm>
              <a:prstGeom prst="rect">
                <a:avLst/>
              </a:prstGeom>
              <a:blipFill>
                <a:blip r:embed="rId2"/>
                <a:stretch>
                  <a:fillRect l="-4656" t="-1346" r="-31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you don’t know the answer, think about using continuous difference to help you solve.</a:t>
            </a:r>
          </a:p>
          <a:p>
            <a:endParaRPr lang="en-GB" dirty="0"/>
          </a:p>
          <a:p>
            <a:r>
              <a:rPr lang="en-GB" dirty="0"/>
              <a:t>Partition 4.32 and multiply each number – estimate to check the answer.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You will need to make the denominators the same and turn the 1 whole into </a:t>
            </a:r>
            <a:r>
              <a:rPr lang="en-GB"/>
              <a:t>a fraction.</a:t>
            </a:r>
            <a:endParaRPr lang="en-GB" dirty="0"/>
          </a:p>
          <a:p>
            <a:endParaRPr lang="en-GB" dirty="0"/>
          </a:p>
          <a:p>
            <a:r>
              <a:rPr lang="en-GB" dirty="0"/>
              <a:t>Partition the 5.01 and subtract them separately</a:t>
            </a:r>
          </a:p>
          <a:p>
            <a:endParaRPr lang="en-GB" dirty="0"/>
          </a:p>
          <a:p>
            <a:r>
              <a:rPr lang="en-GB" dirty="0"/>
              <a:t>Think of it as 3 quarters x 5 how many quarters would you have?</a:t>
            </a:r>
          </a:p>
        </p:txBody>
      </p:sp>
    </p:spTree>
    <p:extLst>
      <p:ext uri="{BB962C8B-B14F-4D97-AF65-F5344CB8AC3E}">
        <p14:creationId xmlns:p14="http://schemas.microsoft.com/office/powerpoint/2010/main" val="3344279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3185487" cy="41507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1,000,000 – 500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5.42 x 9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ea typeface="Cambria Math" panose="02040503050406030204" pitchFamily="18" charset="0"/>
                  </a:rPr>
                  <a:t>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</a:t>
                </a:r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15 – 2.5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54 x 23 =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3185487" cy="4150752"/>
              </a:xfrm>
              <a:prstGeom prst="rect">
                <a:avLst/>
              </a:prstGeom>
              <a:blipFill>
                <a:blip r:embed="rId2"/>
                <a:stretch>
                  <a:fillRect l="-4023" t="-1468" r="-3065" b="-3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E4148-00A6-6A54-2C71-7EBCA958FBBB}"/>
              </a:ext>
            </a:extLst>
          </p:cNvPr>
          <p:cNvSpPr txBox="1"/>
          <p:nvPr/>
        </p:nvSpPr>
        <p:spPr>
          <a:xfrm>
            <a:off x="4595448" y="2040201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Use continuous difference subtract 1 from each number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Partition the digits and multiply each one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 many eighths is one quarter?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Subtract the 2 and then the 0.5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If you don’t know how to use a column method think about partitioning each number.</a:t>
            </a:r>
          </a:p>
        </p:txBody>
      </p:sp>
    </p:spTree>
    <p:extLst>
      <p:ext uri="{BB962C8B-B14F-4D97-AF65-F5344CB8AC3E}">
        <p14:creationId xmlns:p14="http://schemas.microsoft.com/office/powerpoint/2010/main" val="118752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422458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1,000 x 100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17.6 – 8.88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23 x 1 ½ 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364 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÷6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2800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÷0.7=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422458" cy="3970318"/>
              </a:xfrm>
              <a:prstGeom prst="rect">
                <a:avLst/>
              </a:prstGeom>
              <a:blipFill>
                <a:blip r:embed="rId2"/>
                <a:stretch>
                  <a:fillRect l="-5290" t="-1536" r="-4282" b="-3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/>
              <p:nvPr/>
            </p:nvSpPr>
            <p:spPr>
              <a:xfrm>
                <a:off x="4595448" y="2040201"/>
                <a:ext cx="5205046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X by powers of 10 – slide the digits, the number of zeros is the number of columns.  Think – is it getting bigger or smaller?</a:t>
                </a:r>
              </a:p>
              <a:p>
                <a:endParaRPr lang="en-GB" dirty="0"/>
              </a:p>
              <a:p>
                <a:r>
                  <a:rPr lang="en-GB" dirty="0"/>
                  <a:t>Use continuous difference add 0.12 to both numbers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23 x 1 + 23 x ½ 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Short division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Use your knowledge of times tables facts.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448" y="2040201"/>
                <a:ext cx="5205046" cy="3970318"/>
              </a:xfrm>
              <a:prstGeom prst="rect">
                <a:avLst/>
              </a:prstGeom>
              <a:blipFill>
                <a:blip r:embed="rId3"/>
                <a:stretch>
                  <a:fillRect l="-1054" t="-922" r="-937" b="-1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691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449710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1.53 x 100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23.5 – 10.01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31 x 1 ½ 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7856 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÷8</m:t>
                    </m:r>
                  </m:oMath>
                </a14:m>
                <a:r>
                  <a:rPr lang="en-GB" sz="2800" dirty="0">
                    <a:latin typeface="Comic Sans MS" panose="030F0902030302020204" pitchFamily="66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b="0" dirty="0">
                    <a:ea typeface="Cambria Math" panose="02040503050406030204" pitchFamily="18" charset="0"/>
                  </a:rPr>
                  <a:t>81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÷0.9=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9929CE-12F7-AF43-F5E8-59AFEA58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449710" cy="3970318"/>
              </a:xfrm>
              <a:prstGeom prst="rect">
                <a:avLst/>
              </a:prstGeom>
              <a:blipFill>
                <a:blip r:embed="rId2"/>
                <a:stretch>
                  <a:fillRect l="-5224" t="-1536" r="-3980" b="-3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/>
              <p:nvPr/>
            </p:nvSpPr>
            <p:spPr>
              <a:xfrm>
                <a:off x="4595448" y="2040201"/>
                <a:ext cx="5205046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X by powers of 10 – slide the digits, the number of zeros is the number of columns.  Think – is it getting bigger or smaller?</a:t>
                </a:r>
              </a:p>
              <a:p>
                <a:endParaRPr lang="en-GB" dirty="0"/>
              </a:p>
              <a:p>
                <a:r>
                  <a:rPr lang="en-GB" dirty="0"/>
                  <a:t> Continuous difference subtract 0.01 from each.  Remember that 23.5 is actually 23.50 </a:t>
                </a:r>
              </a:p>
              <a:p>
                <a:endParaRPr lang="en-GB" dirty="0"/>
              </a:p>
              <a:p>
                <a:r>
                  <a:rPr lang="en-GB"/>
                  <a:t>31 </a:t>
                </a:r>
                <a:r>
                  <a:rPr lang="en-GB" dirty="0"/>
                  <a:t>x 1 </a:t>
                </a:r>
                <a:r>
                  <a:rPr lang="en-GB"/>
                  <a:t>+ 31 </a:t>
                </a:r>
                <a:r>
                  <a:rPr lang="en-GB" dirty="0"/>
                  <a:t>x ½ 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Short division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Use your knowledge of times tables facts.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7E4148-00A6-6A54-2C71-7EBCA958F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448" y="2040201"/>
                <a:ext cx="5205046" cy="3970318"/>
              </a:xfrm>
              <a:prstGeom prst="rect">
                <a:avLst/>
              </a:prstGeom>
              <a:blipFill>
                <a:blip r:embed="rId3"/>
                <a:stretch>
                  <a:fillRect l="-1054" t="-922" r="-937" b="-1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8044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32C719-79E6-FC86-65E5-6058EE930449}"/>
              </a:ext>
            </a:extLst>
          </p:cNvPr>
          <p:cNvSpPr txBox="1"/>
          <p:nvPr/>
        </p:nvSpPr>
        <p:spPr>
          <a:xfrm>
            <a:off x="328247" y="1209802"/>
            <a:ext cx="8547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check your tool kit has everything you need for the day.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8A6D6-B2C0-EA37-8C77-4332BB189DE4}"/>
              </a:ext>
            </a:extLst>
          </p:cNvPr>
          <p:cNvSpPr txBox="1"/>
          <p:nvPr/>
        </p:nvSpPr>
        <p:spPr>
          <a:xfrm>
            <a:off x="10143792" y="175152"/>
            <a:ext cx="19207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Tool Kit list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Pencil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Purple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Whiteboard 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Glue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Pen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Ruler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A620AC-7C5C-DCBC-F67B-C958DD65DBE5}"/>
                  </a:ext>
                </a:extLst>
              </p:cNvPr>
              <p:cNvSpPr txBox="1"/>
              <p:nvPr/>
            </p:nvSpPr>
            <p:spPr>
              <a:xfrm>
                <a:off x="737089" y="2133793"/>
                <a:ext cx="2045753" cy="41513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omic Sans MS" panose="030F0902030302020204" pitchFamily="66" charset="0"/>
                  </a:rPr>
                  <a:t>2,000 – 5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4.63 x 5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b="0" dirty="0">
                    <a:latin typeface="Comic Sans MS" panose="030F0902030302020204" pitchFamily="66" charset="0"/>
                    <a:ea typeface="Cambria Math" panose="02040503050406030204" pitchFamily="18" charset="0"/>
                  </a:rPr>
                  <a:t>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20 – 7.03 =</a:t>
                </a:r>
              </a:p>
              <a:p>
                <a:endParaRPr lang="en-GB" sz="2800" dirty="0">
                  <a:latin typeface="Comic Sans MS" panose="030F0902030302020204" pitchFamily="66" charset="0"/>
                </a:endParaRPr>
              </a:p>
              <a:p>
                <a:r>
                  <a:rPr lang="en-GB" sz="2800" dirty="0">
                    <a:latin typeface="Comic Sans MS" panose="030F0902030302020204" pitchFamily="66" charset="0"/>
                  </a:rPr>
                  <a:t>32 x 53 =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600" dirty="0">
                  <a:latin typeface="Comic Sans MS" panose="030F0902030302020204" pitchFamily="66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A620AC-7C5C-DCBC-F67B-C958DD65D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9" y="2133793"/>
                <a:ext cx="2045753" cy="4151393"/>
              </a:xfrm>
              <a:prstGeom prst="rect">
                <a:avLst/>
              </a:prstGeom>
              <a:blipFill>
                <a:blip r:embed="rId2"/>
                <a:stretch>
                  <a:fillRect l="-6250" t="-1468" r="-5060" b="-3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F8CE2F9E-8C56-CC72-2FE5-5CD5A45260FD}"/>
              </a:ext>
            </a:extLst>
          </p:cNvPr>
          <p:cNvSpPr txBox="1"/>
          <p:nvPr/>
        </p:nvSpPr>
        <p:spPr>
          <a:xfrm>
            <a:off x="4595448" y="2040201"/>
            <a:ext cx="5205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Use continuous difference subtract 1 from each number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Partition the digits and multiply each one</a:t>
            </a:r>
          </a:p>
          <a:p>
            <a:endParaRPr lang="en-GB" dirty="0"/>
          </a:p>
          <a:p>
            <a:r>
              <a:rPr lang="en-GB" dirty="0"/>
              <a:t>Fifths and quarters will need to be made into twentieths . You will also need to change the 1 whole into 20ths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Subtract 7 and then 0.03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If you don’t know how to use a column method think about partitioning each number.</a:t>
            </a:r>
          </a:p>
        </p:txBody>
      </p:sp>
    </p:spTree>
    <p:extLst>
      <p:ext uri="{BB962C8B-B14F-4D97-AF65-F5344CB8AC3E}">
        <p14:creationId xmlns:p14="http://schemas.microsoft.com/office/powerpoint/2010/main" val="189975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18813</TotalTime>
  <Words>3469</Words>
  <Application>Microsoft Office PowerPoint</Application>
  <PresentationFormat>Widescreen</PresentationFormat>
  <Paragraphs>1027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Davie</dc:creator>
  <cp:lastModifiedBy>Tim Evans</cp:lastModifiedBy>
  <cp:revision>248</cp:revision>
  <dcterms:created xsi:type="dcterms:W3CDTF">2022-09-11T11:07:10Z</dcterms:created>
  <dcterms:modified xsi:type="dcterms:W3CDTF">2024-12-13T10:28:51Z</dcterms:modified>
</cp:coreProperties>
</file>