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3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3" r:id="rId18"/>
    <p:sldId id="274" r:id="rId19"/>
    <p:sldId id="276" r:id="rId20"/>
    <p:sldId id="277" r:id="rId21"/>
    <p:sldId id="278" r:id="rId22"/>
    <p:sldId id="280" r:id="rId23"/>
    <p:sldId id="279" r:id="rId24"/>
    <p:sldId id="282" r:id="rId25"/>
    <p:sldId id="283" r:id="rId26"/>
    <p:sldId id="285" r:id="rId27"/>
    <p:sldId id="284" r:id="rId28"/>
    <p:sldId id="286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1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8D8BF3-AEDE-4599-852E-1D16D48F21F8}" v="224" dt="2024-12-15T11:33:45.0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9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Evans - Hazeldown" userId="576b5a19-f7bc-401b-a8c0-11e6dba23679" providerId="ADAL" clId="{908D8BF3-AEDE-4599-852E-1D16D48F21F8}"/>
    <pc:docChg chg="undo custSel delSld modSld">
      <pc:chgData name="Tim Evans - Hazeldown" userId="576b5a19-f7bc-401b-a8c0-11e6dba23679" providerId="ADAL" clId="{908D8BF3-AEDE-4599-852E-1D16D48F21F8}" dt="2024-12-15T11:34:10.317" v="497" actId="20577"/>
      <pc:docMkLst>
        <pc:docMk/>
      </pc:docMkLst>
      <pc:sldChg chg="modSp mod">
        <pc:chgData name="Tim Evans - Hazeldown" userId="576b5a19-f7bc-401b-a8c0-11e6dba23679" providerId="ADAL" clId="{908D8BF3-AEDE-4599-852E-1D16D48F21F8}" dt="2024-12-15T11:03:01.255" v="41" actId="1076"/>
        <pc:sldMkLst>
          <pc:docMk/>
          <pc:sldMk cId="3352889006" sldId="256"/>
        </pc:sldMkLst>
        <pc:spChg chg="mod">
          <ac:chgData name="Tim Evans - Hazeldown" userId="576b5a19-f7bc-401b-a8c0-11e6dba23679" providerId="ADAL" clId="{908D8BF3-AEDE-4599-852E-1D16D48F21F8}" dt="2024-12-15T11:03:01.255" v="41" actId="1076"/>
          <ac:spMkLst>
            <pc:docMk/>
            <pc:sldMk cId="3352889006" sldId="256"/>
            <ac:spMk id="3" creationId="{BB24A20E-0086-F88D-8FBF-E98EC6C2BC23}"/>
          </ac:spMkLst>
        </pc:spChg>
      </pc:sldChg>
      <pc:sldChg chg="modSp mod">
        <pc:chgData name="Tim Evans - Hazeldown" userId="576b5a19-f7bc-401b-a8c0-11e6dba23679" providerId="ADAL" clId="{908D8BF3-AEDE-4599-852E-1D16D48F21F8}" dt="2024-12-15T11:16:04.551" v="89" actId="20577"/>
        <pc:sldMkLst>
          <pc:docMk/>
          <pc:sldMk cId="2853690905" sldId="257"/>
        </pc:sldMkLst>
        <pc:spChg chg="mod">
          <ac:chgData name="Tim Evans - Hazeldown" userId="576b5a19-f7bc-401b-a8c0-11e6dba23679" providerId="ADAL" clId="{908D8BF3-AEDE-4599-852E-1D16D48F21F8}" dt="2024-12-15T11:15:38.087" v="62" actId="1076"/>
          <ac:spMkLst>
            <pc:docMk/>
            <pc:sldMk cId="2853690905" sldId="257"/>
            <ac:spMk id="4" creationId="{BC9929CE-12F7-AF43-F5E8-59AFEA58A80B}"/>
          </ac:spMkLst>
        </pc:spChg>
        <pc:spChg chg="mod">
          <ac:chgData name="Tim Evans - Hazeldown" userId="576b5a19-f7bc-401b-a8c0-11e6dba23679" providerId="ADAL" clId="{908D8BF3-AEDE-4599-852E-1D16D48F21F8}" dt="2024-12-15T11:15:53.744" v="76" actId="1076"/>
          <ac:spMkLst>
            <pc:docMk/>
            <pc:sldMk cId="2853690905" sldId="257"/>
            <ac:spMk id="6" creationId="{9732C719-79E6-FC86-65E5-6058EE930449}"/>
          </ac:spMkLst>
        </pc:spChg>
        <pc:spChg chg="mod">
          <ac:chgData name="Tim Evans - Hazeldown" userId="576b5a19-f7bc-401b-a8c0-11e6dba23679" providerId="ADAL" clId="{908D8BF3-AEDE-4599-852E-1D16D48F21F8}" dt="2024-12-15T11:16:04.551" v="89" actId="20577"/>
          <ac:spMkLst>
            <pc:docMk/>
            <pc:sldMk cId="2853690905" sldId="257"/>
            <ac:spMk id="8" creationId="{9A7E4148-00A6-6A54-2C71-7EBCA958FBBB}"/>
          </ac:spMkLst>
        </pc:spChg>
      </pc:sldChg>
      <pc:sldChg chg="modSp mod">
        <pc:chgData name="Tim Evans - Hazeldown" userId="576b5a19-f7bc-401b-a8c0-11e6dba23679" providerId="ADAL" clId="{908D8BF3-AEDE-4599-852E-1D16D48F21F8}" dt="2024-12-15T11:16:36.014" v="98" actId="1076"/>
        <pc:sldMkLst>
          <pc:docMk/>
          <pc:sldMk cId="2811055850" sldId="258"/>
        </pc:sldMkLst>
        <pc:spChg chg="mod">
          <ac:chgData name="Tim Evans - Hazeldown" userId="576b5a19-f7bc-401b-a8c0-11e6dba23679" providerId="ADAL" clId="{908D8BF3-AEDE-4599-852E-1D16D48F21F8}" dt="2024-12-15T11:16:36.014" v="98" actId="1076"/>
          <ac:spMkLst>
            <pc:docMk/>
            <pc:sldMk cId="2811055850" sldId="258"/>
            <ac:spMk id="4" creationId="{BC9929CE-12F7-AF43-F5E8-59AFEA58A80B}"/>
          </ac:spMkLst>
        </pc:spChg>
        <pc:spChg chg="mod">
          <ac:chgData name="Tim Evans - Hazeldown" userId="576b5a19-f7bc-401b-a8c0-11e6dba23679" providerId="ADAL" clId="{908D8BF3-AEDE-4599-852E-1D16D48F21F8}" dt="2024-12-15T11:16:34.047" v="97" actId="1076"/>
          <ac:spMkLst>
            <pc:docMk/>
            <pc:sldMk cId="2811055850" sldId="258"/>
            <ac:spMk id="6" creationId="{9732C719-79E6-FC86-65E5-6058EE930449}"/>
          </ac:spMkLst>
        </pc:spChg>
      </pc:sldChg>
      <pc:sldChg chg="modSp">
        <pc:chgData name="Tim Evans - Hazeldown" userId="576b5a19-f7bc-401b-a8c0-11e6dba23679" providerId="ADAL" clId="{908D8BF3-AEDE-4599-852E-1D16D48F21F8}" dt="2024-12-15T11:17:00.885" v="108" actId="20577"/>
        <pc:sldMkLst>
          <pc:docMk/>
          <pc:sldMk cId="614972992" sldId="259"/>
        </pc:sldMkLst>
        <pc:spChg chg="mod">
          <ac:chgData name="Tim Evans - Hazeldown" userId="576b5a19-f7bc-401b-a8c0-11e6dba23679" providerId="ADAL" clId="{908D8BF3-AEDE-4599-852E-1D16D48F21F8}" dt="2024-12-15T11:17:00.885" v="108" actId="20577"/>
          <ac:spMkLst>
            <pc:docMk/>
            <pc:sldMk cId="614972992" sldId="259"/>
            <ac:spMk id="4" creationId="{BC9929CE-12F7-AF43-F5E8-59AFEA58A80B}"/>
          </ac:spMkLst>
        </pc:spChg>
      </pc:sldChg>
      <pc:sldChg chg="addSp delSp modSp mod">
        <pc:chgData name="Tim Evans - Hazeldown" userId="576b5a19-f7bc-401b-a8c0-11e6dba23679" providerId="ADAL" clId="{908D8BF3-AEDE-4599-852E-1D16D48F21F8}" dt="2024-12-15T11:17:43.075" v="115"/>
        <pc:sldMkLst>
          <pc:docMk/>
          <pc:sldMk cId="3344279035" sldId="260"/>
        </pc:sldMkLst>
        <pc:spChg chg="del">
          <ac:chgData name="Tim Evans - Hazeldown" userId="576b5a19-f7bc-401b-a8c0-11e6dba23679" providerId="ADAL" clId="{908D8BF3-AEDE-4599-852E-1D16D48F21F8}" dt="2024-12-15T11:17:32.332" v="113" actId="478"/>
          <ac:spMkLst>
            <pc:docMk/>
            <pc:sldMk cId="3344279035" sldId="260"/>
            <ac:spMk id="2" creationId="{CCC65FCC-0235-8F10-0C0A-5A8C69DFCCA2}"/>
          </ac:spMkLst>
        </pc:spChg>
        <pc:spChg chg="del">
          <ac:chgData name="Tim Evans - Hazeldown" userId="576b5a19-f7bc-401b-a8c0-11e6dba23679" providerId="ADAL" clId="{908D8BF3-AEDE-4599-852E-1D16D48F21F8}" dt="2024-12-15T11:17:30.655" v="112" actId="478"/>
          <ac:spMkLst>
            <pc:docMk/>
            <pc:sldMk cId="3344279035" sldId="260"/>
            <ac:spMk id="3" creationId="{4BC717FA-1440-9F24-DCFE-8D998FF51914}"/>
          </ac:spMkLst>
        </pc:spChg>
        <pc:spChg chg="mod">
          <ac:chgData name="Tim Evans - Hazeldown" userId="576b5a19-f7bc-401b-a8c0-11e6dba23679" providerId="ADAL" clId="{908D8BF3-AEDE-4599-852E-1D16D48F21F8}" dt="2024-12-15T11:17:17.944" v="111" actId="20577"/>
          <ac:spMkLst>
            <pc:docMk/>
            <pc:sldMk cId="3344279035" sldId="260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17:36.996" v="114"/>
          <ac:spMkLst>
            <pc:docMk/>
            <pc:sldMk cId="3344279035" sldId="260"/>
            <ac:spMk id="5" creationId="{EE4845E1-7C5B-1AE0-2F67-FEE56AA1313E}"/>
          </ac:spMkLst>
        </pc:spChg>
        <pc:spChg chg="add mod">
          <ac:chgData name="Tim Evans - Hazeldown" userId="576b5a19-f7bc-401b-a8c0-11e6dba23679" providerId="ADAL" clId="{908D8BF3-AEDE-4599-852E-1D16D48F21F8}" dt="2024-12-15T11:17:43.075" v="115"/>
          <ac:spMkLst>
            <pc:docMk/>
            <pc:sldMk cId="3344279035" sldId="260"/>
            <ac:spMk id="6" creationId="{5095F70C-957C-8464-2E37-7C910462357D}"/>
          </ac:spMkLst>
        </pc:spChg>
      </pc:sldChg>
      <pc:sldChg chg="addSp delSp modSp mod">
        <pc:chgData name="Tim Evans - Hazeldown" userId="576b5a19-f7bc-401b-a8c0-11e6dba23679" providerId="ADAL" clId="{908D8BF3-AEDE-4599-852E-1D16D48F21F8}" dt="2024-12-15T11:19:13.505" v="132" actId="20577"/>
        <pc:sldMkLst>
          <pc:docMk/>
          <pc:sldMk cId="118752480" sldId="262"/>
        </pc:sldMkLst>
        <pc:spChg chg="del">
          <ac:chgData name="Tim Evans - Hazeldown" userId="576b5a19-f7bc-401b-a8c0-11e6dba23679" providerId="ADAL" clId="{908D8BF3-AEDE-4599-852E-1D16D48F21F8}" dt="2024-12-15T11:18:43.236" v="123" actId="478"/>
          <ac:spMkLst>
            <pc:docMk/>
            <pc:sldMk cId="118752480" sldId="262"/>
            <ac:spMk id="2" creationId="{738C5C11-1C84-8948-8147-40B211349893}"/>
          </ac:spMkLst>
        </pc:spChg>
        <pc:spChg chg="add mod">
          <ac:chgData name="Tim Evans - Hazeldown" userId="576b5a19-f7bc-401b-a8c0-11e6dba23679" providerId="ADAL" clId="{908D8BF3-AEDE-4599-852E-1D16D48F21F8}" dt="2024-12-15T11:18:55.554" v="127"/>
          <ac:spMkLst>
            <pc:docMk/>
            <pc:sldMk cId="118752480" sldId="262"/>
            <ac:spMk id="3" creationId="{3B8B584C-8E22-F5C3-4CD3-A5F647904E10}"/>
          </ac:spMkLst>
        </pc:spChg>
        <pc:spChg chg="mod">
          <ac:chgData name="Tim Evans - Hazeldown" userId="576b5a19-f7bc-401b-a8c0-11e6dba23679" providerId="ADAL" clId="{908D8BF3-AEDE-4599-852E-1D16D48F21F8}" dt="2024-12-15T11:19:13.505" v="132" actId="20577"/>
          <ac:spMkLst>
            <pc:docMk/>
            <pc:sldMk cId="118752480" sldId="262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18:55.554" v="127"/>
          <ac:spMkLst>
            <pc:docMk/>
            <pc:sldMk cId="118752480" sldId="262"/>
            <ac:spMk id="5" creationId="{E7A1A093-0C30-8298-D32F-721BF6D1CD89}"/>
          </ac:spMkLst>
        </pc:spChg>
        <pc:spChg chg="mod">
          <ac:chgData name="Tim Evans - Hazeldown" userId="576b5a19-f7bc-401b-a8c0-11e6dba23679" providerId="ADAL" clId="{908D8BF3-AEDE-4599-852E-1D16D48F21F8}" dt="2024-12-15T11:18:51.264" v="126" actId="1076"/>
          <ac:spMkLst>
            <pc:docMk/>
            <pc:sldMk cId="118752480" sldId="262"/>
            <ac:spMk id="8" creationId="{9A7E4148-00A6-6A54-2C71-7EBCA958FBBB}"/>
          </ac:spMkLst>
        </pc:spChg>
      </pc:sldChg>
      <pc:sldChg chg="addSp delSp modSp mod">
        <pc:chgData name="Tim Evans - Hazeldown" userId="576b5a19-f7bc-401b-a8c0-11e6dba23679" providerId="ADAL" clId="{908D8BF3-AEDE-4599-852E-1D16D48F21F8}" dt="2024-12-15T11:19:31.808" v="136" actId="16959"/>
        <pc:sldMkLst>
          <pc:docMk/>
          <pc:sldMk cId="4044691328" sldId="263"/>
        </pc:sldMkLst>
        <pc:spChg chg="del">
          <ac:chgData name="Tim Evans - Hazeldown" userId="576b5a19-f7bc-401b-a8c0-11e6dba23679" providerId="ADAL" clId="{908D8BF3-AEDE-4599-852E-1D16D48F21F8}" dt="2024-12-15T11:19:24.188" v="133" actId="478"/>
          <ac:spMkLst>
            <pc:docMk/>
            <pc:sldMk cId="4044691328" sldId="263"/>
            <ac:spMk id="2" creationId="{3BDFD184-C7F4-E1BE-AD62-2E0C474DB542}"/>
          </ac:spMkLst>
        </pc:spChg>
        <pc:spChg chg="add mod">
          <ac:chgData name="Tim Evans - Hazeldown" userId="576b5a19-f7bc-401b-a8c0-11e6dba23679" providerId="ADAL" clId="{908D8BF3-AEDE-4599-852E-1D16D48F21F8}" dt="2024-12-15T11:19:25.083" v="134"/>
          <ac:spMkLst>
            <pc:docMk/>
            <pc:sldMk cId="4044691328" sldId="263"/>
            <ac:spMk id="3" creationId="{8BDA81BE-5A19-C7C7-403B-1EA012D927F0}"/>
          </ac:spMkLst>
        </pc:spChg>
        <pc:spChg chg="mod">
          <ac:chgData name="Tim Evans - Hazeldown" userId="576b5a19-f7bc-401b-a8c0-11e6dba23679" providerId="ADAL" clId="{908D8BF3-AEDE-4599-852E-1D16D48F21F8}" dt="2024-12-15T11:19:31.808" v="136" actId="16959"/>
          <ac:spMkLst>
            <pc:docMk/>
            <pc:sldMk cId="4044691328" sldId="263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19:25.083" v="134"/>
          <ac:spMkLst>
            <pc:docMk/>
            <pc:sldMk cId="4044691328" sldId="263"/>
            <ac:spMk id="5" creationId="{9F7BB6C3-E51C-263D-30FA-82E7719C205B}"/>
          </ac:spMkLst>
        </pc:spChg>
      </pc:sldChg>
      <pc:sldChg chg="addSp delSp modSp mod">
        <pc:chgData name="Tim Evans - Hazeldown" userId="576b5a19-f7bc-401b-a8c0-11e6dba23679" providerId="ADAL" clId="{908D8BF3-AEDE-4599-852E-1D16D48F21F8}" dt="2024-12-15T11:19:59.299" v="143" actId="16959"/>
        <pc:sldMkLst>
          <pc:docMk/>
          <pc:sldMk cId="3508044133" sldId="264"/>
        </pc:sldMkLst>
        <pc:spChg chg="del">
          <ac:chgData name="Tim Evans - Hazeldown" userId="576b5a19-f7bc-401b-a8c0-11e6dba23679" providerId="ADAL" clId="{908D8BF3-AEDE-4599-852E-1D16D48F21F8}" dt="2024-12-15T11:19:41.639" v="137" actId="478"/>
          <ac:spMkLst>
            <pc:docMk/>
            <pc:sldMk cId="3508044133" sldId="264"/>
            <ac:spMk id="2" creationId="{5B9E6FB9-17BC-3041-1150-CA75FDF65564}"/>
          </ac:spMkLst>
        </pc:spChg>
        <pc:spChg chg="add mod">
          <ac:chgData name="Tim Evans - Hazeldown" userId="576b5a19-f7bc-401b-a8c0-11e6dba23679" providerId="ADAL" clId="{908D8BF3-AEDE-4599-852E-1D16D48F21F8}" dt="2024-12-15T11:19:42.569" v="138"/>
          <ac:spMkLst>
            <pc:docMk/>
            <pc:sldMk cId="3508044133" sldId="264"/>
            <ac:spMk id="3" creationId="{00B4056C-E588-07BA-6B2E-9C3551736738}"/>
          </ac:spMkLst>
        </pc:spChg>
        <pc:spChg chg="mod">
          <ac:chgData name="Tim Evans - Hazeldown" userId="576b5a19-f7bc-401b-a8c0-11e6dba23679" providerId="ADAL" clId="{908D8BF3-AEDE-4599-852E-1D16D48F21F8}" dt="2024-12-15T11:19:59.299" v="143" actId="16959"/>
          <ac:spMkLst>
            <pc:docMk/>
            <pc:sldMk cId="3508044133" sldId="264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19:42.569" v="138"/>
          <ac:spMkLst>
            <pc:docMk/>
            <pc:sldMk cId="3508044133" sldId="264"/>
            <ac:spMk id="5" creationId="{2CFE122D-5BD5-DA6F-29CA-CF1E5C9B17EE}"/>
          </ac:spMkLst>
        </pc:spChg>
      </pc:sldChg>
      <pc:sldChg chg="addSp delSp modSp mod">
        <pc:chgData name="Tim Evans - Hazeldown" userId="576b5a19-f7bc-401b-a8c0-11e6dba23679" providerId="ADAL" clId="{908D8BF3-AEDE-4599-852E-1D16D48F21F8}" dt="2024-12-15T11:20:14.052" v="147" actId="16959"/>
        <pc:sldMkLst>
          <pc:docMk/>
          <pc:sldMk cId="1899755142" sldId="265"/>
        </pc:sldMkLst>
        <pc:spChg chg="mod">
          <ac:chgData name="Tim Evans - Hazeldown" userId="576b5a19-f7bc-401b-a8c0-11e6dba23679" providerId="ADAL" clId="{908D8BF3-AEDE-4599-852E-1D16D48F21F8}" dt="2024-12-15T11:20:14.052" v="147" actId="16959"/>
          <ac:spMkLst>
            <pc:docMk/>
            <pc:sldMk cId="1899755142" sldId="265"/>
            <ac:spMk id="2" creationId="{79A620AC-7C5C-DCBC-F67B-C958DD65DBE5}"/>
          </ac:spMkLst>
        </pc:spChg>
        <pc:spChg chg="del">
          <ac:chgData name="Tim Evans - Hazeldown" userId="576b5a19-f7bc-401b-a8c0-11e6dba23679" providerId="ADAL" clId="{908D8BF3-AEDE-4599-852E-1D16D48F21F8}" dt="2024-12-15T11:20:05.917" v="144" actId="478"/>
          <ac:spMkLst>
            <pc:docMk/>
            <pc:sldMk cId="1899755142" sldId="265"/>
            <ac:spMk id="4" creationId="{3D53A56D-B826-CA24-35D1-5395A4A0E4EF}"/>
          </ac:spMkLst>
        </pc:spChg>
        <pc:spChg chg="add mod">
          <ac:chgData name="Tim Evans - Hazeldown" userId="576b5a19-f7bc-401b-a8c0-11e6dba23679" providerId="ADAL" clId="{908D8BF3-AEDE-4599-852E-1D16D48F21F8}" dt="2024-12-15T11:20:06.845" v="145"/>
          <ac:spMkLst>
            <pc:docMk/>
            <pc:sldMk cId="1899755142" sldId="265"/>
            <ac:spMk id="5" creationId="{F4B4AE43-7144-E470-5C30-54C92C630B86}"/>
          </ac:spMkLst>
        </pc:spChg>
        <pc:spChg chg="add mod">
          <ac:chgData name="Tim Evans - Hazeldown" userId="576b5a19-f7bc-401b-a8c0-11e6dba23679" providerId="ADAL" clId="{908D8BF3-AEDE-4599-852E-1D16D48F21F8}" dt="2024-12-15T11:20:06.845" v="145"/>
          <ac:spMkLst>
            <pc:docMk/>
            <pc:sldMk cId="1899755142" sldId="265"/>
            <ac:spMk id="6" creationId="{DE0B27C9-CF07-903D-5622-9350802BCDA1}"/>
          </ac:spMkLst>
        </pc:spChg>
      </pc:sldChg>
      <pc:sldChg chg="addSp delSp modSp mod">
        <pc:chgData name="Tim Evans - Hazeldown" userId="576b5a19-f7bc-401b-a8c0-11e6dba23679" providerId="ADAL" clId="{908D8BF3-AEDE-4599-852E-1D16D48F21F8}" dt="2024-12-15T11:20:41.217" v="153"/>
        <pc:sldMkLst>
          <pc:docMk/>
          <pc:sldMk cId="1483443046" sldId="266"/>
        </pc:sldMkLst>
        <pc:spChg chg="del">
          <ac:chgData name="Tim Evans - Hazeldown" userId="576b5a19-f7bc-401b-a8c0-11e6dba23679" providerId="ADAL" clId="{908D8BF3-AEDE-4599-852E-1D16D48F21F8}" dt="2024-12-15T11:20:40.418" v="152" actId="478"/>
          <ac:spMkLst>
            <pc:docMk/>
            <pc:sldMk cId="1483443046" sldId="266"/>
            <ac:spMk id="2" creationId="{2CC5742B-F1B1-5DD8-2C7D-36CABD96C42F}"/>
          </ac:spMkLst>
        </pc:spChg>
        <pc:spChg chg="add mod">
          <ac:chgData name="Tim Evans - Hazeldown" userId="576b5a19-f7bc-401b-a8c0-11e6dba23679" providerId="ADAL" clId="{908D8BF3-AEDE-4599-852E-1D16D48F21F8}" dt="2024-12-15T11:20:41.217" v="153"/>
          <ac:spMkLst>
            <pc:docMk/>
            <pc:sldMk cId="1483443046" sldId="266"/>
            <ac:spMk id="3" creationId="{FB2D893A-0048-D7CF-76D8-A80E5545C5F2}"/>
          </ac:spMkLst>
        </pc:spChg>
        <pc:spChg chg="mod">
          <ac:chgData name="Tim Evans - Hazeldown" userId="576b5a19-f7bc-401b-a8c0-11e6dba23679" providerId="ADAL" clId="{908D8BF3-AEDE-4599-852E-1D16D48F21F8}" dt="2024-12-15T11:20:25.006" v="149" actId="16959"/>
          <ac:spMkLst>
            <pc:docMk/>
            <pc:sldMk cId="1483443046" sldId="266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20:41.217" v="153"/>
          <ac:spMkLst>
            <pc:docMk/>
            <pc:sldMk cId="1483443046" sldId="266"/>
            <ac:spMk id="5" creationId="{13189345-6369-B544-EB46-79BFE7C6DDAC}"/>
          </ac:spMkLst>
        </pc:spChg>
      </pc:sldChg>
      <pc:sldChg chg="addSp delSp modSp mod">
        <pc:chgData name="Tim Evans - Hazeldown" userId="576b5a19-f7bc-401b-a8c0-11e6dba23679" providerId="ADAL" clId="{908D8BF3-AEDE-4599-852E-1D16D48F21F8}" dt="2024-12-15T11:33:45.052" v="452" actId="20577"/>
        <pc:sldMkLst>
          <pc:docMk/>
          <pc:sldMk cId="355848683" sldId="267"/>
        </pc:sldMkLst>
        <pc:spChg chg="del">
          <ac:chgData name="Tim Evans - Hazeldown" userId="576b5a19-f7bc-401b-a8c0-11e6dba23679" providerId="ADAL" clId="{908D8BF3-AEDE-4599-852E-1D16D48F21F8}" dt="2024-12-15T11:20:44.941" v="154" actId="478"/>
          <ac:spMkLst>
            <pc:docMk/>
            <pc:sldMk cId="355848683" sldId="267"/>
            <ac:spMk id="3" creationId="{70BA9A01-978E-37B9-CB4A-9ADD24C9CBD9}"/>
          </ac:spMkLst>
        </pc:spChg>
        <pc:spChg chg="mod">
          <ac:chgData name="Tim Evans - Hazeldown" userId="576b5a19-f7bc-401b-a8c0-11e6dba23679" providerId="ADAL" clId="{908D8BF3-AEDE-4599-852E-1D16D48F21F8}" dt="2024-12-15T11:33:45.052" v="452" actId="20577"/>
          <ac:spMkLst>
            <pc:docMk/>
            <pc:sldMk cId="355848683" sldId="267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20:45.726" v="155"/>
          <ac:spMkLst>
            <pc:docMk/>
            <pc:sldMk cId="355848683" sldId="267"/>
            <ac:spMk id="5" creationId="{FCCF0819-28E6-3380-E10D-731D600E0E19}"/>
          </ac:spMkLst>
        </pc:spChg>
        <pc:spChg chg="add mod">
          <ac:chgData name="Tim Evans - Hazeldown" userId="576b5a19-f7bc-401b-a8c0-11e6dba23679" providerId="ADAL" clId="{908D8BF3-AEDE-4599-852E-1D16D48F21F8}" dt="2024-12-15T11:20:45.726" v="155"/>
          <ac:spMkLst>
            <pc:docMk/>
            <pc:sldMk cId="355848683" sldId="267"/>
            <ac:spMk id="6" creationId="{4418DBFA-1B58-212C-31CB-3EB0EB6B685F}"/>
          </ac:spMkLst>
        </pc:spChg>
      </pc:sldChg>
      <pc:sldChg chg="addSp delSp modSp mod">
        <pc:chgData name="Tim Evans - Hazeldown" userId="576b5a19-f7bc-401b-a8c0-11e6dba23679" providerId="ADAL" clId="{908D8BF3-AEDE-4599-852E-1D16D48F21F8}" dt="2024-12-15T11:21:33.851" v="170" actId="20577"/>
        <pc:sldMkLst>
          <pc:docMk/>
          <pc:sldMk cId="3962230470" sldId="268"/>
        </pc:sldMkLst>
        <pc:spChg chg="del">
          <ac:chgData name="Tim Evans - Hazeldown" userId="576b5a19-f7bc-401b-a8c0-11e6dba23679" providerId="ADAL" clId="{908D8BF3-AEDE-4599-852E-1D16D48F21F8}" dt="2024-12-15T11:21:19.252" v="164" actId="478"/>
          <ac:spMkLst>
            <pc:docMk/>
            <pc:sldMk cId="3962230470" sldId="268"/>
            <ac:spMk id="2" creationId="{40BF6DC1-AC7F-DB14-86E5-95DE0885324D}"/>
          </ac:spMkLst>
        </pc:spChg>
        <pc:spChg chg="add mod">
          <ac:chgData name="Tim Evans - Hazeldown" userId="576b5a19-f7bc-401b-a8c0-11e6dba23679" providerId="ADAL" clId="{908D8BF3-AEDE-4599-852E-1D16D48F21F8}" dt="2024-12-15T11:21:20.038" v="165"/>
          <ac:spMkLst>
            <pc:docMk/>
            <pc:sldMk cId="3962230470" sldId="268"/>
            <ac:spMk id="3" creationId="{35998F93-1607-DCD3-C0AF-79B3502750C4}"/>
          </ac:spMkLst>
        </pc:spChg>
        <pc:spChg chg="mod">
          <ac:chgData name="Tim Evans - Hazeldown" userId="576b5a19-f7bc-401b-a8c0-11e6dba23679" providerId="ADAL" clId="{908D8BF3-AEDE-4599-852E-1D16D48F21F8}" dt="2024-12-15T11:21:33.851" v="170" actId="20577"/>
          <ac:spMkLst>
            <pc:docMk/>
            <pc:sldMk cId="3962230470" sldId="268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21:20.038" v="165"/>
          <ac:spMkLst>
            <pc:docMk/>
            <pc:sldMk cId="3962230470" sldId="268"/>
            <ac:spMk id="5" creationId="{53EC7FF8-CA65-8A0B-0A8F-003DF4EB6E81}"/>
          </ac:spMkLst>
        </pc:spChg>
      </pc:sldChg>
      <pc:sldChg chg="addSp delSp modSp mod">
        <pc:chgData name="Tim Evans - Hazeldown" userId="576b5a19-f7bc-401b-a8c0-11e6dba23679" providerId="ADAL" clId="{908D8BF3-AEDE-4599-852E-1D16D48F21F8}" dt="2024-12-15T11:21:14.243" v="163" actId="1076"/>
        <pc:sldMkLst>
          <pc:docMk/>
          <pc:sldMk cId="3745549795" sldId="269"/>
        </pc:sldMkLst>
        <pc:spChg chg="del">
          <ac:chgData name="Tim Evans - Hazeldown" userId="576b5a19-f7bc-401b-a8c0-11e6dba23679" providerId="ADAL" clId="{908D8BF3-AEDE-4599-852E-1D16D48F21F8}" dt="2024-12-15T11:20:52.498" v="156" actId="478"/>
          <ac:spMkLst>
            <pc:docMk/>
            <pc:sldMk cId="3745549795" sldId="269"/>
            <ac:spMk id="2" creationId="{91340585-F5DA-5F32-8EF3-D2D7D926847E}"/>
          </ac:spMkLst>
        </pc:spChg>
        <pc:spChg chg="add mod">
          <ac:chgData name="Tim Evans - Hazeldown" userId="576b5a19-f7bc-401b-a8c0-11e6dba23679" providerId="ADAL" clId="{908D8BF3-AEDE-4599-852E-1D16D48F21F8}" dt="2024-12-15T11:20:53.345" v="157"/>
          <ac:spMkLst>
            <pc:docMk/>
            <pc:sldMk cId="3745549795" sldId="269"/>
            <ac:spMk id="3" creationId="{FD59693E-3D72-616F-F7E5-B92C17AFDD2C}"/>
          </ac:spMkLst>
        </pc:spChg>
        <pc:spChg chg="mod">
          <ac:chgData name="Tim Evans - Hazeldown" userId="576b5a19-f7bc-401b-a8c0-11e6dba23679" providerId="ADAL" clId="{908D8BF3-AEDE-4599-852E-1D16D48F21F8}" dt="2024-12-15T11:21:14.243" v="163" actId="1076"/>
          <ac:spMkLst>
            <pc:docMk/>
            <pc:sldMk cId="3745549795" sldId="269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20:53.345" v="157"/>
          <ac:spMkLst>
            <pc:docMk/>
            <pc:sldMk cId="3745549795" sldId="269"/>
            <ac:spMk id="5" creationId="{C3FC2C97-1E9B-95E3-5B25-B5C3226BCFB6}"/>
          </ac:spMkLst>
        </pc:spChg>
      </pc:sldChg>
      <pc:sldChg chg="addSp delSp modSp mod">
        <pc:chgData name="Tim Evans - Hazeldown" userId="576b5a19-f7bc-401b-a8c0-11e6dba23679" providerId="ADAL" clId="{908D8BF3-AEDE-4599-852E-1D16D48F21F8}" dt="2024-12-15T11:22:07.209" v="177" actId="16959"/>
        <pc:sldMkLst>
          <pc:docMk/>
          <pc:sldMk cId="3509903155" sldId="270"/>
        </pc:sldMkLst>
        <pc:spChg chg="mod">
          <ac:chgData name="Tim Evans - Hazeldown" userId="576b5a19-f7bc-401b-a8c0-11e6dba23679" providerId="ADAL" clId="{908D8BF3-AEDE-4599-852E-1D16D48F21F8}" dt="2024-12-15T11:22:07.209" v="177" actId="16959"/>
          <ac:spMkLst>
            <pc:docMk/>
            <pc:sldMk cId="3509903155" sldId="270"/>
            <ac:spMk id="2" creationId="{79A620AC-7C5C-DCBC-F67B-C958DD65DBE5}"/>
          </ac:spMkLst>
        </pc:spChg>
        <pc:spChg chg="del">
          <ac:chgData name="Tim Evans - Hazeldown" userId="576b5a19-f7bc-401b-a8c0-11e6dba23679" providerId="ADAL" clId="{908D8BF3-AEDE-4599-852E-1D16D48F21F8}" dt="2024-12-15T11:21:48.199" v="171" actId="478"/>
          <ac:spMkLst>
            <pc:docMk/>
            <pc:sldMk cId="3509903155" sldId="270"/>
            <ac:spMk id="4" creationId="{9E19576B-AADE-7DB2-5B21-EB68F063E9A2}"/>
          </ac:spMkLst>
        </pc:spChg>
        <pc:spChg chg="add mod">
          <ac:chgData name="Tim Evans - Hazeldown" userId="576b5a19-f7bc-401b-a8c0-11e6dba23679" providerId="ADAL" clId="{908D8BF3-AEDE-4599-852E-1D16D48F21F8}" dt="2024-12-15T11:21:49.094" v="172"/>
          <ac:spMkLst>
            <pc:docMk/>
            <pc:sldMk cId="3509903155" sldId="270"/>
            <ac:spMk id="5" creationId="{75C1429B-BA2F-E329-CA01-DB1943D23CD2}"/>
          </ac:spMkLst>
        </pc:spChg>
        <pc:spChg chg="add mod">
          <ac:chgData name="Tim Evans - Hazeldown" userId="576b5a19-f7bc-401b-a8c0-11e6dba23679" providerId="ADAL" clId="{908D8BF3-AEDE-4599-852E-1D16D48F21F8}" dt="2024-12-15T11:21:49.094" v="172"/>
          <ac:spMkLst>
            <pc:docMk/>
            <pc:sldMk cId="3509903155" sldId="270"/>
            <ac:spMk id="6" creationId="{DFF592AF-F5B6-4A42-66F5-CDA777CE69EE}"/>
          </ac:spMkLst>
        </pc:spChg>
      </pc:sldChg>
      <pc:sldChg chg="addSp delSp modSp mod">
        <pc:chgData name="Tim Evans - Hazeldown" userId="576b5a19-f7bc-401b-a8c0-11e6dba23679" providerId="ADAL" clId="{908D8BF3-AEDE-4599-852E-1D16D48F21F8}" dt="2024-12-15T11:22:50.704" v="188" actId="20577"/>
        <pc:sldMkLst>
          <pc:docMk/>
          <pc:sldMk cId="344315769" sldId="271"/>
        </pc:sldMkLst>
        <pc:spChg chg="del">
          <ac:chgData name="Tim Evans - Hazeldown" userId="576b5a19-f7bc-401b-a8c0-11e6dba23679" providerId="ADAL" clId="{908D8BF3-AEDE-4599-852E-1D16D48F21F8}" dt="2024-12-15T11:22:16.160" v="178" actId="478"/>
          <ac:spMkLst>
            <pc:docMk/>
            <pc:sldMk cId="344315769" sldId="271"/>
            <ac:spMk id="2" creationId="{972E2FFE-48D5-96C6-C451-58BC8C43773A}"/>
          </ac:spMkLst>
        </pc:spChg>
        <pc:spChg chg="add mod">
          <ac:chgData name="Tim Evans - Hazeldown" userId="576b5a19-f7bc-401b-a8c0-11e6dba23679" providerId="ADAL" clId="{908D8BF3-AEDE-4599-852E-1D16D48F21F8}" dt="2024-12-15T11:22:17.103" v="179"/>
          <ac:spMkLst>
            <pc:docMk/>
            <pc:sldMk cId="344315769" sldId="271"/>
            <ac:spMk id="3" creationId="{9A6BACC0-F3CA-F8CC-EBFE-F4B6BA1ADD01}"/>
          </ac:spMkLst>
        </pc:spChg>
        <pc:spChg chg="mod">
          <ac:chgData name="Tim Evans - Hazeldown" userId="576b5a19-f7bc-401b-a8c0-11e6dba23679" providerId="ADAL" clId="{908D8BF3-AEDE-4599-852E-1D16D48F21F8}" dt="2024-12-15T11:22:50.704" v="188" actId="20577"/>
          <ac:spMkLst>
            <pc:docMk/>
            <pc:sldMk cId="344315769" sldId="271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22:17.103" v="179"/>
          <ac:spMkLst>
            <pc:docMk/>
            <pc:sldMk cId="344315769" sldId="271"/>
            <ac:spMk id="5" creationId="{EB7FEB7C-3755-80C0-A5AF-1DCAEA817A6B}"/>
          </ac:spMkLst>
        </pc:spChg>
        <pc:spChg chg="add mod">
          <ac:chgData name="Tim Evans - Hazeldown" userId="576b5a19-f7bc-401b-a8c0-11e6dba23679" providerId="ADAL" clId="{908D8BF3-AEDE-4599-852E-1D16D48F21F8}" dt="2024-12-15T11:22:28.875" v="181"/>
          <ac:spMkLst>
            <pc:docMk/>
            <pc:sldMk cId="344315769" sldId="271"/>
            <ac:spMk id="6" creationId="{DC37C839-22EC-0EBA-1E06-21F3777A2A21}"/>
          </ac:spMkLst>
        </pc:spChg>
        <pc:spChg chg="add mod">
          <ac:chgData name="Tim Evans - Hazeldown" userId="576b5a19-f7bc-401b-a8c0-11e6dba23679" providerId="ADAL" clId="{908D8BF3-AEDE-4599-852E-1D16D48F21F8}" dt="2024-12-15T11:22:28.875" v="181"/>
          <ac:spMkLst>
            <pc:docMk/>
            <pc:sldMk cId="344315769" sldId="271"/>
            <ac:spMk id="7" creationId="{E4770D3A-DCA9-966B-6A1D-8ADE5E3FB57A}"/>
          </ac:spMkLst>
        </pc:spChg>
        <pc:spChg chg="mod">
          <ac:chgData name="Tim Evans - Hazeldown" userId="576b5a19-f7bc-401b-a8c0-11e6dba23679" providerId="ADAL" clId="{908D8BF3-AEDE-4599-852E-1D16D48F21F8}" dt="2024-12-15T11:22:27.603" v="180" actId="1076"/>
          <ac:spMkLst>
            <pc:docMk/>
            <pc:sldMk cId="344315769" sldId="271"/>
            <ac:spMk id="8" creationId="{9A7E4148-00A6-6A54-2C71-7EBCA958FBBB}"/>
          </ac:spMkLst>
        </pc:spChg>
      </pc:sldChg>
      <pc:sldChg chg="del">
        <pc:chgData name="Tim Evans - Hazeldown" userId="576b5a19-f7bc-401b-a8c0-11e6dba23679" providerId="ADAL" clId="{908D8BF3-AEDE-4599-852E-1D16D48F21F8}" dt="2024-12-15T11:24:30.343" v="219" actId="47"/>
        <pc:sldMkLst>
          <pc:docMk/>
          <pc:sldMk cId="3689887152" sldId="272"/>
        </pc:sldMkLst>
      </pc:sldChg>
      <pc:sldChg chg="addSp delSp modSp mod">
        <pc:chgData name="Tim Evans - Hazeldown" userId="576b5a19-f7bc-401b-a8c0-11e6dba23679" providerId="ADAL" clId="{908D8BF3-AEDE-4599-852E-1D16D48F21F8}" dt="2024-12-15T11:34:10.317" v="497" actId="20577"/>
        <pc:sldMkLst>
          <pc:docMk/>
          <pc:sldMk cId="3114989269" sldId="273"/>
        </pc:sldMkLst>
        <pc:spChg chg="del">
          <ac:chgData name="Tim Evans - Hazeldown" userId="576b5a19-f7bc-401b-a8c0-11e6dba23679" providerId="ADAL" clId="{908D8BF3-AEDE-4599-852E-1D16D48F21F8}" dt="2024-12-15T11:22:57.187" v="189" actId="478"/>
          <ac:spMkLst>
            <pc:docMk/>
            <pc:sldMk cId="3114989269" sldId="273"/>
            <ac:spMk id="2" creationId="{AC734DF6-B35D-3CE5-7987-256D3346785D}"/>
          </ac:spMkLst>
        </pc:spChg>
        <pc:spChg chg="add mod">
          <ac:chgData name="Tim Evans - Hazeldown" userId="576b5a19-f7bc-401b-a8c0-11e6dba23679" providerId="ADAL" clId="{908D8BF3-AEDE-4599-852E-1D16D48F21F8}" dt="2024-12-15T11:22:58.060" v="190"/>
          <ac:spMkLst>
            <pc:docMk/>
            <pc:sldMk cId="3114989269" sldId="273"/>
            <ac:spMk id="3" creationId="{2C36FFA8-FE24-5FE6-0DF6-E83D90AE2618}"/>
          </ac:spMkLst>
        </pc:spChg>
        <pc:spChg chg="mod">
          <ac:chgData name="Tim Evans - Hazeldown" userId="576b5a19-f7bc-401b-a8c0-11e6dba23679" providerId="ADAL" clId="{908D8BF3-AEDE-4599-852E-1D16D48F21F8}" dt="2024-12-15T11:23:57.477" v="211" actId="16959"/>
          <ac:spMkLst>
            <pc:docMk/>
            <pc:sldMk cId="3114989269" sldId="273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22:58.060" v="190"/>
          <ac:spMkLst>
            <pc:docMk/>
            <pc:sldMk cId="3114989269" sldId="273"/>
            <ac:spMk id="5" creationId="{599A20B2-C8F5-C7DD-3140-D30B9AC7E4A1}"/>
          </ac:spMkLst>
        </pc:spChg>
        <pc:spChg chg="mod">
          <ac:chgData name="Tim Evans - Hazeldown" userId="576b5a19-f7bc-401b-a8c0-11e6dba23679" providerId="ADAL" clId="{908D8BF3-AEDE-4599-852E-1D16D48F21F8}" dt="2024-12-15T11:34:10.317" v="497" actId="20577"/>
          <ac:spMkLst>
            <pc:docMk/>
            <pc:sldMk cId="3114989269" sldId="273"/>
            <ac:spMk id="8" creationId="{9A7E4148-00A6-6A54-2C71-7EBCA958FBBB}"/>
          </ac:spMkLst>
        </pc:spChg>
      </pc:sldChg>
      <pc:sldChg chg="addSp delSp modSp mod">
        <pc:chgData name="Tim Evans - Hazeldown" userId="576b5a19-f7bc-401b-a8c0-11e6dba23679" providerId="ADAL" clId="{908D8BF3-AEDE-4599-852E-1D16D48F21F8}" dt="2024-12-15T11:24:22.453" v="218" actId="20577"/>
        <pc:sldMkLst>
          <pc:docMk/>
          <pc:sldMk cId="1897132181" sldId="274"/>
        </pc:sldMkLst>
        <pc:spChg chg="del">
          <ac:chgData name="Tim Evans - Hazeldown" userId="576b5a19-f7bc-401b-a8c0-11e6dba23679" providerId="ADAL" clId="{908D8BF3-AEDE-4599-852E-1D16D48F21F8}" dt="2024-12-15T11:24:02.895" v="212" actId="478"/>
          <ac:spMkLst>
            <pc:docMk/>
            <pc:sldMk cId="1897132181" sldId="274"/>
            <ac:spMk id="2" creationId="{DBFA3EB1-8BC2-D43E-AD41-34B054532378}"/>
          </ac:spMkLst>
        </pc:spChg>
        <pc:spChg chg="add mod">
          <ac:chgData name="Tim Evans - Hazeldown" userId="576b5a19-f7bc-401b-a8c0-11e6dba23679" providerId="ADAL" clId="{908D8BF3-AEDE-4599-852E-1D16D48F21F8}" dt="2024-12-15T11:24:03.931" v="213"/>
          <ac:spMkLst>
            <pc:docMk/>
            <pc:sldMk cId="1897132181" sldId="274"/>
            <ac:spMk id="3" creationId="{5746624E-03D5-D4B6-1427-E7BE935BE670}"/>
          </ac:spMkLst>
        </pc:spChg>
        <pc:spChg chg="mod">
          <ac:chgData name="Tim Evans - Hazeldown" userId="576b5a19-f7bc-401b-a8c0-11e6dba23679" providerId="ADAL" clId="{908D8BF3-AEDE-4599-852E-1D16D48F21F8}" dt="2024-12-15T11:24:22.453" v="218" actId="20577"/>
          <ac:spMkLst>
            <pc:docMk/>
            <pc:sldMk cId="1897132181" sldId="274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24:03.931" v="213"/>
          <ac:spMkLst>
            <pc:docMk/>
            <pc:sldMk cId="1897132181" sldId="274"/>
            <ac:spMk id="5" creationId="{79E16C3B-AD7D-D986-8571-5E3E46CE972A}"/>
          </ac:spMkLst>
        </pc:spChg>
      </pc:sldChg>
      <pc:sldChg chg="del">
        <pc:chgData name="Tim Evans - Hazeldown" userId="576b5a19-f7bc-401b-a8c0-11e6dba23679" providerId="ADAL" clId="{908D8BF3-AEDE-4599-852E-1D16D48F21F8}" dt="2024-12-15T11:32:34.554" v="449" actId="47"/>
        <pc:sldMkLst>
          <pc:docMk/>
          <pc:sldMk cId="3450659740" sldId="275"/>
        </pc:sldMkLst>
      </pc:sldChg>
      <pc:sldChg chg="addSp delSp modSp mod">
        <pc:chgData name="Tim Evans - Hazeldown" userId="576b5a19-f7bc-401b-a8c0-11e6dba23679" providerId="ADAL" clId="{908D8BF3-AEDE-4599-852E-1D16D48F21F8}" dt="2024-12-15T11:25:29.071" v="240" actId="404"/>
        <pc:sldMkLst>
          <pc:docMk/>
          <pc:sldMk cId="2437768671" sldId="276"/>
        </pc:sldMkLst>
        <pc:spChg chg="del">
          <ac:chgData name="Tim Evans - Hazeldown" userId="576b5a19-f7bc-401b-a8c0-11e6dba23679" providerId="ADAL" clId="{908D8BF3-AEDE-4599-852E-1D16D48F21F8}" dt="2024-12-15T11:24:34.761" v="220" actId="478"/>
          <ac:spMkLst>
            <pc:docMk/>
            <pc:sldMk cId="2437768671" sldId="276"/>
            <ac:spMk id="2" creationId="{BF5DED79-BD41-B7C0-D2C2-FD0C378F81AE}"/>
          </ac:spMkLst>
        </pc:spChg>
        <pc:spChg chg="add mod">
          <ac:chgData name="Tim Evans - Hazeldown" userId="576b5a19-f7bc-401b-a8c0-11e6dba23679" providerId="ADAL" clId="{908D8BF3-AEDE-4599-852E-1D16D48F21F8}" dt="2024-12-15T11:24:47.562" v="223"/>
          <ac:spMkLst>
            <pc:docMk/>
            <pc:sldMk cId="2437768671" sldId="276"/>
            <ac:spMk id="3" creationId="{A18332A9-4BBC-EFA6-7C12-255080663548}"/>
          </ac:spMkLst>
        </pc:spChg>
        <pc:spChg chg="mod">
          <ac:chgData name="Tim Evans - Hazeldown" userId="576b5a19-f7bc-401b-a8c0-11e6dba23679" providerId="ADAL" clId="{908D8BF3-AEDE-4599-852E-1D16D48F21F8}" dt="2024-12-15T11:25:29.071" v="240" actId="404"/>
          <ac:spMkLst>
            <pc:docMk/>
            <pc:sldMk cId="2437768671" sldId="276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24:47.562" v="223"/>
          <ac:spMkLst>
            <pc:docMk/>
            <pc:sldMk cId="2437768671" sldId="276"/>
            <ac:spMk id="5" creationId="{787D0D63-F80E-B542-9867-FC4270796473}"/>
          </ac:spMkLst>
        </pc:spChg>
        <pc:spChg chg="mod">
          <ac:chgData name="Tim Evans - Hazeldown" userId="576b5a19-f7bc-401b-a8c0-11e6dba23679" providerId="ADAL" clId="{908D8BF3-AEDE-4599-852E-1D16D48F21F8}" dt="2024-12-15T11:24:42.438" v="221" actId="1076"/>
          <ac:spMkLst>
            <pc:docMk/>
            <pc:sldMk cId="2437768671" sldId="276"/>
            <ac:spMk id="8" creationId="{9A7E4148-00A6-6A54-2C71-7EBCA958FBBB}"/>
          </ac:spMkLst>
        </pc:spChg>
      </pc:sldChg>
      <pc:sldChg chg="addSp delSp modSp mod">
        <pc:chgData name="Tim Evans - Hazeldown" userId="576b5a19-f7bc-401b-a8c0-11e6dba23679" providerId="ADAL" clId="{908D8BF3-AEDE-4599-852E-1D16D48F21F8}" dt="2024-12-15T11:26:10.621" v="250" actId="16959"/>
        <pc:sldMkLst>
          <pc:docMk/>
          <pc:sldMk cId="495941303" sldId="277"/>
        </pc:sldMkLst>
        <pc:spChg chg="del">
          <ac:chgData name="Tim Evans - Hazeldown" userId="576b5a19-f7bc-401b-a8c0-11e6dba23679" providerId="ADAL" clId="{908D8BF3-AEDE-4599-852E-1D16D48F21F8}" dt="2024-12-15T11:25:42.126" v="241" actId="478"/>
          <ac:spMkLst>
            <pc:docMk/>
            <pc:sldMk cId="495941303" sldId="277"/>
            <ac:spMk id="2" creationId="{6667366E-A393-5CDE-46BF-04FBCCE4812F}"/>
          </ac:spMkLst>
        </pc:spChg>
        <pc:spChg chg="add mod">
          <ac:chgData name="Tim Evans - Hazeldown" userId="576b5a19-f7bc-401b-a8c0-11e6dba23679" providerId="ADAL" clId="{908D8BF3-AEDE-4599-852E-1D16D48F21F8}" dt="2024-12-15T11:25:44.463" v="242"/>
          <ac:spMkLst>
            <pc:docMk/>
            <pc:sldMk cId="495941303" sldId="277"/>
            <ac:spMk id="3" creationId="{91D893EE-503A-D8C9-41DE-42B7C171815C}"/>
          </ac:spMkLst>
        </pc:spChg>
        <pc:spChg chg="mod">
          <ac:chgData name="Tim Evans - Hazeldown" userId="576b5a19-f7bc-401b-a8c0-11e6dba23679" providerId="ADAL" clId="{908D8BF3-AEDE-4599-852E-1D16D48F21F8}" dt="2024-12-15T11:26:10.621" v="250" actId="16959"/>
          <ac:spMkLst>
            <pc:docMk/>
            <pc:sldMk cId="495941303" sldId="277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25:44.463" v="242"/>
          <ac:spMkLst>
            <pc:docMk/>
            <pc:sldMk cId="495941303" sldId="277"/>
            <ac:spMk id="5" creationId="{86D68376-FAEB-F99C-3875-1AB2FED7626B}"/>
          </ac:spMkLst>
        </pc:spChg>
      </pc:sldChg>
      <pc:sldChg chg="modSp mod">
        <pc:chgData name="Tim Evans - Hazeldown" userId="576b5a19-f7bc-401b-a8c0-11e6dba23679" providerId="ADAL" clId="{908D8BF3-AEDE-4599-852E-1D16D48F21F8}" dt="2024-12-15T11:28:23.934" v="274" actId="20577"/>
        <pc:sldMkLst>
          <pc:docMk/>
          <pc:sldMk cId="2081141955" sldId="278"/>
        </pc:sldMkLst>
        <pc:spChg chg="mod">
          <ac:chgData name="Tim Evans - Hazeldown" userId="576b5a19-f7bc-401b-a8c0-11e6dba23679" providerId="ADAL" clId="{908D8BF3-AEDE-4599-852E-1D16D48F21F8}" dt="2024-12-15T11:28:23.934" v="274" actId="20577"/>
          <ac:spMkLst>
            <pc:docMk/>
            <pc:sldMk cId="2081141955" sldId="278"/>
            <ac:spMk id="4" creationId="{BC9929CE-12F7-AF43-F5E8-59AFEA58A80B}"/>
          </ac:spMkLst>
        </pc:spChg>
      </pc:sldChg>
      <pc:sldChg chg="modSp">
        <pc:chgData name="Tim Evans - Hazeldown" userId="576b5a19-f7bc-401b-a8c0-11e6dba23679" providerId="ADAL" clId="{908D8BF3-AEDE-4599-852E-1D16D48F21F8}" dt="2024-12-15T11:29:33.510" v="284" actId="16959"/>
        <pc:sldMkLst>
          <pc:docMk/>
          <pc:sldMk cId="4033641682" sldId="279"/>
        </pc:sldMkLst>
        <pc:spChg chg="mod">
          <ac:chgData name="Tim Evans - Hazeldown" userId="576b5a19-f7bc-401b-a8c0-11e6dba23679" providerId="ADAL" clId="{908D8BF3-AEDE-4599-852E-1D16D48F21F8}" dt="2024-12-15T11:29:33.510" v="284" actId="16959"/>
          <ac:spMkLst>
            <pc:docMk/>
            <pc:sldMk cId="4033641682" sldId="279"/>
            <ac:spMk id="4" creationId="{BC9929CE-12F7-AF43-F5E8-59AFEA58A80B}"/>
          </ac:spMkLst>
        </pc:spChg>
      </pc:sldChg>
      <pc:sldChg chg="modSp">
        <pc:chgData name="Tim Evans - Hazeldown" userId="576b5a19-f7bc-401b-a8c0-11e6dba23679" providerId="ADAL" clId="{908D8BF3-AEDE-4599-852E-1D16D48F21F8}" dt="2024-12-15T11:29:12.351" v="278" actId="16959"/>
        <pc:sldMkLst>
          <pc:docMk/>
          <pc:sldMk cId="1218090205" sldId="280"/>
        </pc:sldMkLst>
        <pc:spChg chg="mod">
          <ac:chgData name="Tim Evans - Hazeldown" userId="576b5a19-f7bc-401b-a8c0-11e6dba23679" providerId="ADAL" clId="{908D8BF3-AEDE-4599-852E-1D16D48F21F8}" dt="2024-12-15T11:29:12.351" v="278" actId="16959"/>
          <ac:spMkLst>
            <pc:docMk/>
            <pc:sldMk cId="1218090205" sldId="280"/>
            <ac:spMk id="2" creationId="{147A402F-9364-DE8C-F42C-979C5F35EBFC}"/>
          </ac:spMkLst>
        </pc:spChg>
      </pc:sldChg>
      <pc:sldChg chg="modSp">
        <pc:chgData name="Tim Evans - Hazeldown" userId="576b5a19-f7bc-401b-a8c0-11e6dba23679" providerId="ADAL" clId="{908D8BF3-AEDE-4599-852E-1D16D48F21F8}" dt="2024-12-15T11:29:55.620" v="286" actId="16959"/>
        <pc:sldMkLst>
          <pc:docMk/>
          <pc:sldMk cId="4237089668" sldId="282"/>
        </pc:sldMkLst>
        <pc:spChg chg="mod">
          <ac:chgData name="Tim Evans - Hazeldown" userId="576b5a19-f7bc-401b-a8c0-11e6dba23679" providerId="ADAL" clId="{908D8BF3-AEDE-4599-852E-1D16D48F21F8}" dt="2024-12-15T11:29:55.620" v="286" actId="16959"/>
          <ac:spMkLst>
            <pc:docMk/>
            <pc:sldMk cId="4237089668" sldId="282"/>
            <ac:spMk id="2" creationId="{DB2432F4-92D3-A4AF-E126-990D1EF99352}"/>
          </ac:spMkLst>
        </pc:spChg>
      </pc:sldChg>
      <pc:sldChg chg="modSp mod">
        <pc:chgData name="Tim Evans - Hazeldown" userId="576b5a19-f7bc-401b-a8c0-11e6dba23679" providerId="ADAL" clId="{908D8BF3-AEDE-4599-852E-1D16D48F21F8}" dt="2024-12-15T11:30:33.218" v="307" actId="1035"/>
        <pc:sldMkLst>
          <pc:docMk/>
          <pc:sldMk cId="1886311312" sldId="283"/>
        </pc:sldMkLst>
        <pc:spChg chg="mod">
          <ac:chgData name="Tim Evans - Hazeldown" userId="576b5a19-f7bc-401b-a8c0-11e6dba23679" providerId="ADAL" clId="{908D8BF3-AEDE-4599-852E-1D16D48F21F8}" dt="2024-12-15T11:30:33.218" v="307" actId="1035"/>
          <ac:spMkLst>
            <pc:docMk/>
            <pc:sldMk cId="1886311312" sldId="283"/>
            <ac:spMk id="3" creationId="{BBDB7CBE-6F5D-7C3E-D47D-00CD620D10CE}"/>
          </ac:spMkLst>
        </pc:spChg>
      </pc:sldChg>
      <pc:sldChg chg="modSp mod">
        <pc:chgData name="Tim Evans - Hazeldown" userId="576b5a19-f7bc-401b-a8c0-11e6dba23679" providerId="ADAL" clId="{908D8BF3-AEDE-4599-852E-1D16D48F21F8}" dt="2024-12-15T11:31:57.968" v="440" actId="20577"/>
        <pc:sldMkLst>
          <pc:docMk/>
          <pc:sldMk cId="1365766975" sldId="284"/>
        </pc:sldMkLst>
        <pc:spChg chg="mod">
          <ac:chgData name="Tim Evans - Hazeldown" userId="576b5a19-f7bc-401b-a8c0-11e6dba23679" providerId="ADAL" clId="{908D8BF3-AEDE-4599-852E-1D16D48F21F8}" dt="2024-12-15T11:31:52.481" v="414" actId="20577"/>
          <ac:spMkLst>
            <pc:docMk/>
            <pc:sldMk cId="1365766975" sldId="284"/>
            <ac:spMk id="2" creationId="{73B58B4A-0B6B-CED6-B84B-A7A281CACFC2}"/>
          </ac:spMkLst>
        </pc:spChg>
        <pc:spChg chg="mod">
          <ac:chgData name="Tim Evans - Hazeldown" userId="576b5a19-f7bc-401b-a8c0-11e6dba23679" providerId="ADAL" clId="{908D8BF3-AEDE-4599-852E-1D16D48F21F8}" dt="2024-12-15T11:31:57.968" v="440" actId="20577"/>
          <ac:spMkLst>
            <pc:docMk/>
            <pc:sldMk cId="1365766975" sldId="284"/>
            <ac:spMk id="8" creationId="{9A7E4148-00A6-6A54-2C71-7EBCA958FBBB}"/>
          </ac:spMkLst>
        </pc:spChg>
      </pc:sldChg>
      <pc:sldChg chg="modSp">
        <pc:chgData name="Tim Evans - Hazeldown" userId="576b5a19-f7bc-401b-a8c0-11e6dba23679" providerId="ADAL" clId="{908D8BF3-AEDE-4599-852E-1D16D48F21F8}" dt="2024-12-15T11:30:54.626" v="311" actId="16959"/>
        <pc:sldMkLst>
          <pc:docMk/>
          <pc:sldMk cId="148759780" sldId="285"/>
        </pc:sldMkLst>
        <pc:spChg chg="mod">
          <ac:chgData name="Tim Evans - Hazeldown" userId="576b5a19-f7bc-401b-a8c0-11e6dba23679" providerId="ADAL" clId="{908D8BF3-AEDE-4599-852E-1D16D48F21F8}" dt="2024-12-15T11:30:54.626" v="311" actId="16959"/>
          <ac:spMkLst>
            <pc:docMk/>
            <pc:sldMk cId="148759780" sldId="285"/>
            <ac:spMk id="2" creationId="{23B09901-7A02-D694-A9C8-5D2D1380A849}"/>
          </ac:spMkLst>
        </pc:spChg>
      </pc:sldChg>
      <pc:sldChg chg="modSp">
        <pc:chgData name="Tim Evans - Hazeldown" userId="576b5a19-f7bc-401b-a8c0-11e6dba23679" providerId="ADAL" clId="{908D8BF3-AEDE-4599-852E-1D16D48F21F8}" dt="2024-12-15T11:32:26.085" v="448" actId="16959"/>
        <pc:sldMkLst>
          <pc:docMk/>
          <pc:sldMk cId="1416815571" sldId="286"/>
        </pc:sldMkLst>
        <pc:spChg chg="mod">
          <ac:chgData name="Tim Evans - Hazeldown" userId="576b5a19-f7bc-401b-a8c0-11e6dba23679" providerId="ADAL" clId="{908D8BF3-AEDE-4599-852E-1D16D48F21F8}" dt="2024-12-15T11:32:26.085" v="448" actId="16959"/>
          <ac:spMkLst>
            <pc:docMk/>
            <pc:sldMk cId="1416815571" sldId="286"/>
            <ac:spMk id="2" creationId="{FDCF942B-FC2A-ED77-43A9-BB9F182C7EDA}"/>
          </ac:spMkLst>
        </pc:spChg>
      </pc:sldChg>
      <pc:sldChg chg="del">
        <pc:chgData name="Tim Evans - Hazeldown" userId="576b5a19-f7bc-401b-a8c0-11e6dba23679" providerId="ADAL" clId="{908D8BF3-AEDE-4599-852E-1D16D48F21F8}" dt="2024-12-15T11:32:34.554" v="449" actId="47"/>
        <pc:sldMkLst>
          <pc:docMk/>
          <pc:sldMk cId="1751448466" sldId="287"/>
        </pc:sldMkLst>
      </pc:sldChg>
      <pc:sldChg chg="del">
        <pc:chgData name="Tim Evans - Hazeldown" userId="576b5a19-f7bc-401b-a8c0-11e6dba23679" providerId="ADAL" clId="{908D8BF3-AEDE-4599-852E-1D16D48F21F8}" dt="2024-12-15T11:32:34.554" v="449" actId="47"/>
        <pc:sldMkLst>
          <pc:docMk/>
          <pc:sldMk cId="1227420045" sldId="288"/>
        </pc:sldMkLst>
      </pc:sldChg>
      <pc:sldChg chg="del">
        <pc:chgData name="Tim Evans - Hazeldown" userId="576b5a19-f7bc-401b-a8c0-11e6dba23679" providerId="ADAL" clId="{908D8BF3-AEDE-4599-852E-1D16D48F21F8}" dt="2024-12-15T11:32:34.554" v="449" actId="47"/>
        <pc:sldMkLst>
          <pc:docMk/>
          <pc:sldMk cId="2664450369" sldId="289"/>
        </pc:sldMkLst>
      </pc:sldChg>
      <pc:sldChg chg="del">
        <pc:chgData name="Tim Evans - Hazeldown" userId="576b5a19-f7bc-401b-a8c0-11e6dba23679" providerId="ADAL" clId="{908D8BF3-AEDE-4599-852E-1D16D48F21F8}" dt="2024-12-15T11:32:34.554" v="449" actId="47"/>
        <pc:sldMkLst>
          <pc:docMk/>
          <pc:sldMk cId="3361110951" sldId="290"/>
        </pc:sldMkLst>
      </pc:sldChg>
      <pc:sldChg chg="del">
        <pc:chgData name="Tim Evans - Hazeldown" userId="576b5a19-f7bc-401b-a8c0-11e6dba23679" providerId="ADAL" clId="{908D8BF3-AEDE-4599-852E-1D16D48F21F8}" dt="2024-12-15T11:32:34.554" v="449" actId="47"/>
        <pc:sldMkLst>
          <pc:docMk/>
          <pc:sldMk cId="1421230231" sldId="291"/>
        </pc:sldMkLst>
      </pc:sldChg>
      <pc:sldChg chg="del">
        <pc:chgData name="Tim Evans - Hazeldown" userId="576b5a19-f7bc-401b-a8c0-11e6dba23679" providerId="ADAL" clId="{908D8BF3-AEDE-4599-852E-1D16D48F21F8}" dt="2024-12-15T11:32:34.554" v="449" actId="47"/>
        <pc:sldMkLst>
          <pc:docMk/>
          <pc:sldMk cId="632438946" sldId="292"/>
        </pc:sldMkLst>
      </pc:sldChg>
      <pc:sldChg chg="addSp delSp modSp mod">
        <pc:chgData name="Tim Evans - Hazeldown" userId="576b5a19-f7bc-401b-a8c0-11e6dba23679" providerId="ADAL" clId="{908D8BF3-AEDE-4599-852E-1D16D48F21F8}" dt="2024-12-15T11:18:29.713" v="121" actId="16959"/>
        <pc:sldMkLst>
          <pc:docMk/>
          <pc:sldMk cId="265634573" sldId="293"/>
        </pc:sldMkLst>
        <pc:spChg chg="del">
          <ac:chgData name="Tim Evans - Hazeldown" userId="576b5a19-f7bc-401b-a8c0-11e6dba23679" providerId="ADAL" clId="{908D8BF3-AEDE-4599-852E-1D16D48F21F8}" dt="2024-12-15T11:18:07.555" v="116" actId="478"/>
          <ac:spMkLst>
            <pc:docMk/>
            <pc:sldMk cId="265634573" sldId="293"/>
            <ac:spMk id="2" creationId="{0209CB04-66EA-35ED-E6F0-DC0FD86274D0}"/>
          </ac:spMkLst>
        </pc:spChg>
        <pc:spChg chg="add mod">
          <ac:chgData name="Tim Evans - Hazeldown" userId="576b5a19-f7bc-401b-a8c0-11e6dba23679" providerId="ADAL" clId="{908D8BF3-AEDE-4599-852E-1D16D48F21F8}" dt="2024-12-15T11:18:14.639" v="117"/>
          <ac:spMkLst>
            <pc:docMk/>
            <pc:sldMk cId="265634573" sldId="293"/>
            <ac:spMk id="3" creationId="{92F6AA1B-F033-52A6-251F-EC4622641B22}"/>
          </ac:spMkLst>
        </pc:spChg>
        <pc:spChg chg="mod">
          <ac:chgData name="Tim Evans - Hazeldown" userId="576b5a19-f7bc-401b-a8c0-11e6dba23679" providerId="ADAL" clId="{908D8BF3-AEDE-4599-852E-1D16D48F21F8}" dt="2024-12-15T11:18:29.713" v="121" actId="16959"/>
          <ac:spMkLst>
            <pc:docMk/>
            <pc:sldMk cId="265634573" sldId="293"/>
            <ac:spMk id="4" creationId="{BC9929CE-12F7-AF43-F5E8-59AFEA58A80B}"/>
          </ac:spMkLst>
        </pc:spChg>
        <pc:spChg chg="add mod">
          <ac:chgData name="Tim Evans - Hazeldown" userId="576b5a19-f7bc-401b-a8c0-11e6dba23679" providerId="ADAL" clId="{908D8BF3-AEDE-4599-852E-1D16D48F21F8}" dt="2024-12-15T11:18:14.639" v="117"/>
          <ac:spMkLst>
            <pc:docMk/>
            <pc:sldMk cId="265634573" sldId="293"/>
            <ac:spMk id="5" creationId="{8EBE2FFF-CF20-250F-9748-1FA83EC84DB3}"/>
          </ac:spMkLst>
        </pc:spChg>
      </pc:sldChg>
      <pc:sldChg chg="del">
        <pc:chgData name="Tim Evans - Hazeldown" userId="576b5a19-f7bc-401b-a8c0-11e6dba23679" providerId="ADAL" clId="{908D8BF3-AEDE-4599-852E-1D16D48F21F8}" dt="2024-12-15T11:32:34.554" v="449" actId="47"/>
        <pc:sldMkLst>
          <pc:docMk/>
          <pc:sldMk cId="2699650670" sldId="294"/>
        </pc:sldMkLst>
      </pc:sldChg>
      <pc:sldChg chg="del">
        <pc:chgData name="Tim Evans - Hazeldown" userId="576b5a19-f7bc-401b-a8c0-11e6dba23679" providerId="ADAL" clId="{908D8BF3-AEDE-4599-852E-1D16D48F21F8}" dt="2024-12-15T11:18:39.547" v="122" actId="47"/>
        <pc:sldMkLst>
          <pc:docMk/>
          <pc:sldMk cId="2531607352" sldId="295"/>
        </pc:sldMkLst>
      </pc:sldChg>
    </pc:docChg>
  </pc:docChgLst>
  <pc:docChgLst>
    <pc:chgData name="Kathryn Whitford - Hazeldown Primary School" userId="8c6dc662-bb22-401c-aadd-758a0a03fdb2" providerId="ADAL" clId="{776FA106-EF82-154C-A67C-F67559175FD7}"/>
    <pc:docChg chg="undo custSel addSld modSld">
      <pc:chgData name="Kathryn Whitford - Hazeldown Primary School" userId="8c6dc662-bb22-401c-aadd-758a0a03fdb2" providerId="ADAL" clId="{776FA106-EF82-154C-A67C-F67559175FD7}" dt="2024-12-05T08:30:38.687" v="1517"/>
      <pc:docMkLst>
        <pc:docMk/>
      </pc:docMkLst>
      <pc:sldChg chg="addSp delSp modSp mod">
        <pc:chgData name="Kathryn Whitford - Hazeldown Primary School" userId="8c6dc662-bb22-401c-aadd-758a0a03fdb2" providerId="ADAL" clId="{776FA106-EF82-154C-A67C-F67559175FD7}" dt="2024-11-11T08:33:11.023" v="233" actId="207"/>
        <pc:sldMkLst>
          <pc:docMk/>
          <pc:sldMk cId="3344279035" sldId="260"/>
        </pc:sldMkLst>
      </pc:sldChg>
      <pc:sldChg chg="addSp delSp modSp mod">
        <pc:chgData name="Kathryn Whitford - Hazeldown Primary School" userId="8c6dc662-bb22-401c-aadd-758a0a03fdb2" providerId="ADAL" clId="{776FA106-EF82-154C-A67C-F67559175FD7}" dt="2024-11-14T08:23:51.230" v="376"/>
        <pc:sldMkLst>
          <pc:docMk/>
          <pc:sldMk cId="118752480" sldId="262"/>
        </pc:sldMkLst>
        <pc:spChg chg="mod">
          <ac:chgData name="Kathryn Whitford - Hazeldown Primary School" userId="8c6dc662-bb22-401c-aadd-758a0a03fdb2" providerId="ADAL" clId="{776FA106-EF82-154C-A67C-F67559175FD7}" dt="2024-11-13T08:19:53.186" v="374" actId="1076"/>
          <ac:spMkLst>
            <pc:docMk/>
            <pc:sldMk cId="118752480" sldId="262"/>
            <ac:spMk id="4" creationId="{BC9929CE-12F7-AF43-F5E8-59AFEA58A80B}"/>
          </ac:spMkLst>
        </pc:spChg>
        <pc:spChg chg="mod">
          <ac:chgData name="Kathryn Whitford - Hazeldown Primary School" userId="8c6dc662-bb22-401c-aadd-758a0a03fdb2" providerId="ADAL" clId="{776FA106-EF82-154C-A67C-F67559175FD7}" dt="2024-11-13T08:19:56.169" v="375" actId="1076"/>
          <ac:spMkLst>
            <pc:docMk/>
            <pc:sldMk cId="118752480" sldId="262"/>
            <ac:spMk id="8" creationId="{9A7E4148-00A6-6A54-2C71-7EBCA958FBBB}"/>
          </ac:spMkLst>
        </pc:spChg>
      </pc:sldChg>
      <pc:sldChg chg="addSp delSp modSp mod">
        <pc:chgData name="Kathryn Whitford - Hazeldown Primary School" userId="8c6dc662-bb22-401c-aadd-758a0a03fdb2" providerId="ADAL" clId="{776FA106-EF82-154C-A67C-F67559175FD7}" dt="2024-11-14T08:24:29.693" v="467" actId="20577"/>
        <pc:sldMkLst>
          <pc:docMk/>
          <pc:sldMk cId="4044691328" sldId="263"/>
        </pc:sldMkLst>
        <pc:spChg chg="mod">
          <ac:chgData name="Kathryn Whitford - Hazeldown Primary School" userId="8c6dc662-bb22-401c-aadd-758a0a03fdb2" providerId="ADAL" clId="{776FA106-EF82-154C-A67C-F67559175FD7}" dt="2024-11-14T08:24:24.016" v="462" actId="20577"/>
          <ac:spMkLst>
            <pc:docMk/>
            <pc:sldMk cId="4044691328" sldId="263"/>
            <ac:spMk id="8" creationId="{9A7E4148-00A6-6A54-2C71-7EBCA958FBBB}"/>
          </ac:spMkLst>
        </pc:spChg>
      </pc:sldChg>
      <pc:sldChg chg="addSp delSp modSp mod">
        <pc:chgData name="Kathryn Whitford - Hazeldown Primary School" userId="8c6dc662-bb22-401c-aadd-758a0a03fdb2" providerId="ADAL" clId="{776FA106-EF82-154C-A67C-F67559175FD7}" dt="2024-11-15T08:19:11.470" v="501" actId="20577"/>
        <pc:sldMkLst>
          <pc:docMk/>
          <pc:sldMk cId="3508044133" sldId="264"/>
        </pc:sldMkLst>
      </pc:sldChg>
      <pc:sldChg chg="addSp delSp modSp mod">
        <pc:chgData name="Kathryn Whitford - Hazeldown Primary School" userId="8c6dc662-bb22-401c-aadd-758a0a03fdb2" providerId="ADAL" clId="{776FA106-EF82-154C-A67C-F67559175FD7}" dt="2024-11-18T08:20:20.598" v="505"/>
        <pc:sldMkLst>
          <pc:docMk/>
          <pc:sldMk cId="1899755142" sldId="265"/>
        </pc:sldMkLst>
      </pc:sldChg>
      <pc:sldChg chg="addSp delSp modSp mod">
        <pc:chgData name="Kathryn Whitford - Hazeldown Primary School" userId="8c6dc662-bb22-401c-aadd-758a0a03fdb2" providerId="ADAL" clId="{776FA106-EF82-154C-A67C-F67559175FD7}" dt="2024-11-19T08:19:14.690" v="508"/>
        <pc:sldMkLst>
          <pc:docMk/>
          <pc:sldMk cId="1483443046" sldId="266"/>
        </pc:sldMkLst>
      </pc:sldChg>
      <pc:sldChg chg="addSp delSp modSp mod">
        <pc:chgData name="Kathryn Whitford - Hazeldown Primary School" userId="8c6dc662-bb22-401c-aadd-758a0a03fdb2" providerId="ADAL" clId="{776FA106-EF82-154C-A67C-F67559175FD7}" dt="2024-11-20T08:20:54.084" v="543" actId="20577"/>
        <pc:sldMkLst>
          <pc:docMk/>
          <pc:sldMk cId="355848683" sldId="267"/>
        </pc:sldMkLst>
      </pc:sldChg>
      <pc:sldChg chg="addSp delSp modSp mod">
        <pc:chgData name="Kathryn Whitford - Hazeldown Primary School" userId="8c6dc662-bb22-401c-aadd-758a0a03fdb2" providerId="ADAL" clId="{776FA106-EF82-154C-A67C-F67559175FD7}" dt="2024-11-25T08:19:08.723" v="720" actId="478"/>
        <pc:sldMkLst>
          <pc:docMk/>
          <pc:sldMk cId="3962230470" sldId="268"/>
        </pc:sldMkLst>
      </pc:sldChg>
      <pc:sldChg chg="addSp delSp modSp mod">
        <pc:chgData name="Kathryn Whitford - Hazeldown Primary School" userId="8c6dc662-bb22-401c-aadd-758a0a03fdb2" providerId="ADAL" clId="{776FA106-EF82-154C-A67C-F67559175FD7}" dt="2024-11-21T08:18:03.799" v="629" actId="20577"/>
        <pc:sldMkLst>
          <pc:docMk/>
          <pc:sldMk cId="3745549795" sldId="269"/>
        </pc:sldMkLst>
      </pc:sldChg>
      <pc:sldChg chg="addSp delSp modSp mod">
        <pc:chgData name="Kathryn Whitford - Hazeldown Primary School" userId="8c6dc662-bb22-401c-aadd-758a0a03fdb2" providerId="ADAL" clId="{776FA106-EF82-154C-A67C-F67559175FD7}" dt="2024-11-26T08:23:27.331" v="785" actId="5793"/>
        <pc:sldMkLst>
          <pc:docMk/>
          <pc:sldMk cId="3509903155" sldId="270"/>
        </pc:sldMkLst>
      </pc:sldChg>
      <pc:sldChg chg="addSp delSp modSp mod">
        <pc:chgData name="Kathryn Whitford - Hazeldown Primary School" userId="8c6dc662-bb22-401c-aadd-758a0a03fdb2" providerId="ADAL" clId="{776FA106-EF82-154C-A67C-F67559175FD7}" dt="2024-11-27T08:30:50.642" v="824" actId="1076"/>
        <pc:sldMkLst>
          <pc:docMk/>
          <pc:sldMk cId="344315769" sldId="271"/>
        </pc:sldMkLst>
        <pc:spChg chg="mod">
          <ac:chgData name="Kathryn Whitford - Hazeldown Primary School" userId="8c6dc662-bb22-401c-aadd-758a0a03fdb2" providerId="ADAL" clId="{776FA106-EF82-154C-A67C-F67559175FD7}" dt="2024-11-27T08:30:46.726" v="823" actId="1076"/>
          <ac:spMkLst>
            <pc:docMk/>
            <pc:sldMk cId="344315769" sldId="271"/>
            <ac:spMk id="4" creationId="{BC9929CE-12F7-AF43-F5E8-59AFEA58A80B}"/>
          </ac:spMkLst>
        </pc:spChg>
        <pc:spChg chg="mod">
          <ac:chgData name="Kathryn Whitford - Hazeldown Primary School" userId="8c6dc662-bb22-401c-aadd-758a0a03fdb2" providerId="ADAL" clId="{776FA106-EF82-154C-A67C-F67559175FD7}" dt="2024-11-27T08:30:50.642" v="824" actId="1076"/>
          <ac:spMkLst>
            <pc:docMk/>
            <pc:sldMk cId="344315769" sldId="271"/>
            <ac:spMk id="8" creationId="{9A7E4148-00A6-6A54-2C71-7EBCA958FBBB}"/>
          </ac:spMkLst>
        </pc:spChg>
      </pc:sldChg>
      <pc:sldChg chg="addSp delSp modSp mod">
        <pc:chgData name="Kathryn Whitford - Hazeldown Primary School" userId="8c6dc662-bb22-401c-aadd-758a0a03fdb2" providerId="ADAL" clId="{776FA106-EF82-154C-A67C-F67559175FD7}" dt="2024-12-03T10:13:49.634" v="1435" actId="1076"/>
        <pc:sldMkLst>
          <pc:docMk/>
          <pc:sldMk cId="3689887152" sldId="272"/>
        </pc:sldMkLst>
      </pc:sldChg>
      <pc:sldChg chg="addSp delSp modSp mod">
        <pc:chgData name="Kathryn Whitford - Hazeldown Primary School" userId="8c6dc662-bb22-401c-aadd-758a0a03fdb2" providerId="ADAL" clId="{776FA106-EF82-154C-A67C-F67559175FD7}" dt="2024-11-28T08:18:27.237" v="925" actId="20577"/>
        <pc:sldMkLst>
          <pc:docMk/>
          <pc:sldMk cId="3114989269" sldId="273"/>
        </pc:sldMkLst>
      </pc:sldChg>
      <pc:sldChg chg="addSp delSp modSp mod">
        <pc:chgData name="Kathryn Whitford - Hazeldown Primary School" userId="8c6dc662-bb22-401c-aadd-758a0a03fdb2" providerId="ADAL" clId="{776FA106-EF82-154C-A67C-F67559175FD7}" dt="2024-11-29T08:19:39.721" v="966" actId="20577"/>
        <pc:sldMkLst>
          <pc:docMk/>
          <pc:sldMk cId="1897132181" sldId="274"/>
        </pc:sldMkLst>
      </pc:sldChg>
      <pc:sldChg chg="addSp delSp modSp mod">
        <pc:chgData name="Kathryn Whitford - Hazeldown Primary School" userId="8c6dc662-bb22-401c-aadd-758a0a03fdb2" providerId="ADAL" clId="{776FA106-EF82-154C-A67C-F67559175FD7}" dt="2024-12-04T08:20:45.464" v="1514" actId="20577"/>
        <pc:sldMkLst>
          <pc:docMk/>
          <pc:sldMk cId="2437768671" sldId="276"/>
        </pc:sldMkLst>
      </pc:sldChg>
      <pc:sldChg chg="addSp delSp modSp mod">
        <pc:chgData name="Kathryn Whitford - Hazeldown Primary School" userId="8c6dc662-bb22-401c-aadd-758a0a03fdb2" providerId="ADAL" clId="{776FA106-EF82-154C-A67C-F67559175FD7}" dt="2024-12-05T08:30:38.687" v="1517"/>
        <pc:sldMkLst>
          <pc:docMk/>
          <pc:sldMk cId="495941303" sldId="277"/>
        </pc:sldMkLst>
      </pc:sldChg>
      <pc:sldChg chg="addSp delSp modSp mod">
        <pc:chgData name="Kathryn Whitford - Hazeldown Primary School" userId="8c6dc662-bb22-401c-aadd-758a0a03fdb2" providerId="ADAL" clId="{776FA106-EF82-154C-A67C-F67559175FD7}" dt="2024-11-12T08:35:14.427" v="280" actId="20577"/>
        <pc:sldMkLst>
          <pc:docMk/>
          <pc:sldMk cId="265634573" sldId="293"/>
        </pc:sldMkLst>
        <pc:spChg chg="mod">
          <ac:chgData name="Kathryn Whitford - Hazeldown Primary School" userId="8c6dc662-bb22-401c-aadd-758a0a03fdb2" providerId="ADAL" clId="{776FA106-EF82-154C-A67C-F67559175FD7}" dt="2024-11-12T08:35:14.427" v="280" actId="20577"/>
          <ac:spMkLst>
            <pc:docMk/>
            <pc:sldMk cId="265634573" sldId="293"/>
            <ac:spMk id="4" creationId="{BC9929CE-12F7-AF43-F5E8-59AFEA58A80B}"/>
          </ac:spMkLst>
        </pc:spChg>
      </pc:sldChg>
      <pc:sldChg chg="addSp modSp new mod">
        <pc:chgData name="Kathryn Whitford - Hazeldown Primary School" userId="8c6dc662-bb22-401c-aadd-758a0a03fdb2" providerId="ADAL" clId="{776FA106-EF82-154C-A67C-F67559175FD7}" dt="2024-11-12T09:30:48.283" v="371" actId="20577"/>
        <pc:sldMkLst>
          <pc:docMk/>
          <pc:sldMk cId="2531607352" sldId="29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6BE13-7398-3610-8761-E51F8F40F3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69AA75-5E98-5FA0-B76D-87250F17A1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00CEF-12C8-DF54-33A1-684154502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37E86-0C5C-DB4D-87A8-07B443FA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56636-D382-2CCB-B7B0-B6A877C19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660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95B7C-8D34-A67B-88F7-18DA9CA8A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084EA3-6FDA-7083-5387-8256B8B5D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755C7-7AB1-6352-A6C2-8E4F75DCB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0161B-9EE4-638A-D54A-A3B0038C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28816-5DE1-6E2E-C8AA-939DB5D9B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95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2EEC5D-3B94-B8C5-F396-9DB565DE34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7B4BFC-40D9-AE8E-79D5-25196EB5A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1AE65-66C2-7A4A-C33B-3A951B5D6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24EFC-67D7-EDF8-1709-90EF30FC3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4B69C-F870-D75A-2803-EC27AFBBA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59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D168D-1551-B087-D683-2E375C2CA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43A47-5FAF-358F-C44D-92593778B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9B913-6712-6450-2668-B08006EE5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8637E-21A6-9EDB-A724-3BDFC357D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38BCE-21A3-9438-42F5-4E4DD107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69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8F38B-5D4A-8B78-887C-F2B4E3406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054A8-8576-E141-0EA3-5A82BCE9B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4813C-7C15-8AF2-DE7D-82E65DC89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BB0B5-3702-C98F-8900-497A9BF8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FE6ED-28E1-F5AA-F158-442DBE4BB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43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1E80F-7F5F-AF26-3278-E58997CA8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33570-68F3-C527-DA77-75FA4C9A2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4A68B-B8B7-F894-60A3-42616EE0C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2517C-C7EB-47A7-1020-8592C655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5C175-5493-2F53-4F16-94C53106E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2AE8C-A56F-61B8-014A-01C12F664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7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DF688-3C4B-8EBC-8203-DFE5DECF5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5B5DC-88D6-905E-FFCE-19CBC4ED8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4CD97-2650-DEC9-2583-D5E3CFFFB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39DE32-6E7F-FA65-AA4A-8B93AD98C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FE4F01-F7E1-4155-D471-76AFB16DB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6101C3-FABC-93FE-B67E-2ABBE64F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1143E8-0065-9783-C930-4EB8601F0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F4928E-AB18-0E4E-938F-C41D4D1F5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23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F89AC-4DC0-029A-CB0E-1B56F136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204627-475C-95DF-58D8-5F68059CA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DDE996-A5F7-A7BC-E7BB-5D04BA8C5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9CC2A-E291-0B56-3B4E-82707A4D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6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E311FD-8B4D-819E-0629-62679E1C4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686FA-F09B-CEF4-F8B1-A2687C4D1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F6F79C-855E-95E6-2D7B-46ACBF517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63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09F1-BE3B-101C-AF20-78D5FA8BA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16B11-1D5C-31D3-4BBC-484FF6BCE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1583A-CC4B-1891-9EE9-BB8461A36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C62337-8722-E62E-B80A-7F69CEFFF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AF75A-F395-EB4C-C53D-4227C99D3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A97F09-BE53-9E2F-2904-41FAC0A91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56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461E5-DEA6-49F1-BE0A-60C64F58D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9571A1-57CF-7225-920B-11B32EFC46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89226-1605-572D-F63F-2BDDC86D2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0DBFC-967B-3257-6BC3-64AA10DA8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6C5CC-409B-1889-FE28-24D74498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409B6-FB68-7C66-BCD6-752E41C79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72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111FD6-7DEF-B404-101F-D06C1E396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8A6F0-E5E2-5578-BC44-4C63503F6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98EE4-AD3E-44C7-B33A-20CAB79E61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5000-2F00-0140-9EED-2904C907DA95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03293-5049-8A62-C7EB-2BA0973C3A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3FB57-9B2E-9526-7108-8C5D4B0540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38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629904" y="455657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489854" y="1570251"/>
            <a:ext cx="52050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Take away the whole number first then think how you will take away the remaining fraction.</a:t>
            </a:r>
          </a:p>
          <a:p>
            <a:endParaRPr lang="en-GB" dirty="0"/>
          </a:p>
          <a:p>
            <a:r>
              <a:rPr lang="en-GB" dirty="0"/>
              <a:t>Find 1/5 then think how many times you need to times this number by.</a:t>
            </a:r>
          </a:p>
          <a:p>
            <a:endParaRPr lang="en-GB" dirty="0"/>
          </a:p>
          <a:p>
            <a:r>
              <a:rPr lang="en-GB" dirty="0"/>
              <a:t>Column addition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Times the first two numbers then that answer times by the final number.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Line up the numbers correctly as column addition.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times table could you use to help you?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B24A20E-0086-F88D-8FBF-E98EC6C2BC23}"/>
                  </a:ext>
                </a:extLst>
              </p:cNvPr>
              <p:cNvSpPr txBox="1"/>
              <p:nvPr/>
            </p:nvSpPr>
            <p:spPr>
              <a:xfrm>
                <a:off x="629904" y="1186793"/>
                <a:ext cx="2893595" cy="53774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800" kern="100" dirty="0">
                    <a:effectLst/>
                    <a:latin typeface="Comic Sans MS" panose="030F09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 –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8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kern="100" dirty="0">
                    <a:effectLst/>
                    <a:latin typeface="Comic Sans MS" panose="030F09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</a:p>
              <a:p>
                <a:r>
                  <a:rPr lang="en-GB" sz="2800" kern="100" dirty="0">
                    <a:effectLst/>
                    <a:latin typeface="Comic Sans MS" panose="030F09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8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kern="100" dirty="0">
                    <a:effectLst/>
                    <a:latin typeface="Comic Sans MS" panose="030F09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400 = </a:t>
                </a:r>
              </a:p>
              <a:p>
                <a:r>
                  <a:rPr lang="en-GB" sz="2800" kern="100" dirty="0">
                    <a:effectLst/>
                    <a:latin typeface="Comic Sans MS" panose="030F09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GB" sz="2800" kern="100" dirty="0">
                    <a:effectLst/>
                    <a:latin typeface="Comic Sans MS" panose="030F09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 = 6147 + 456</a:t>
                </a:r>
              </a:p>
              <a:p>
                <a:r>
                  <a:rPr lang="en-GB" sz="2800" kern="100" dirty="0">
                    <a:effectLst/>
                    <a:latin typeface="Comic Sans MS" panose="030F09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GB" sz="2800" kern="100" dirty="0">
                    <a:effectLst/>
                    <a:latin typeface="Comic Sans MS" panose="030F09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x 4 x 40 =</a:t>
                </a:r>
              </a:p>
              <a:p>
                <a:r>
                  <a:rPr lang="en-GB" sz="2800" kern="100" dirty="0">
                    <a:effectLst/>
                    <a:latin typeface="Comic Sans MS" panose="030F09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GB" sz="2800" kern="100" dirty="0">
                    <a:effectLst/>
                    <a:latin typeface="Comic Sans MS" panose="030F09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7.8 + 6.957 = </a:t>
                </a:r>
              </a:p>
              <a:p>
                <a:r>
                  <a:rPr lang="en-GB" sz="2800" kern="100" dirty="0">
                    <a:effectLst/>
                    <a:latin typeface="Comic Sans MS" panose="030F09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8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450</m:t>
                        </m:r>
                      </m:num>
                      <m:den>
                        <m:r>
                          <a:rPr lang="en-GB" sz="28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kern="100" dirty="0">
                    <a:effectLst/>
                    <a:latin typeface="Comic Sans MS" panose="030F09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B24A20E-0086-F88D-8FBF-E98EC6C2B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04" y="1186793"/>
                <a:ext cx="2893595" cy="5377498"/>
              </a:xfrm>
              <a:prstGeom prst="rect">
                <a:avLst/>
              </a:prstGeom>
              <a:blipFill>
                <a:blip r:embed="rId2"/>
                <a:stretch>
                  <a:fillRect l="-4211" b="-5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2889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A620AC-7C5C-DCBC-F67B-C958DD65DBE5}"/>
                  </a:ext>
                </a:extLst>
              </p:cNvPr>
              <p:cNvSpPr txBox="1"/>
              <p:nvPr/>
            </p:nvSpPr>
            <p:spPr>
              <a:xfrm>
                <a:off x="725058" y="1732424"/>
                <a:ext cx="2616422" cy="4832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2.17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10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607 x 84=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26 – 2.011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15% of 4200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0.4 x 39 = 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 ¾ x 10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A620AC-7C5C-DCBC-F67B-C958DD65D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58" y="1732424"/>
                <a:ext cx="2616422" cy="4832092"/>
              </a:xfrm>
              <a:prstGeom prst="rect">
                <a:avLst/>
              </a:prstGeom>
              <a:blipFill>
                <a:blip r:embed="rId2"/>
                <a:stretch>
                  <a:fillRect l="-4895" t="-1261" r="-3730" b="-2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F8CE2F9E-8C56-CC72-2FE5-5CD5A45260FD}"/>
              </a:ext>
            </a:extLst>
          </p:cNvPr>
          <p:cNvSpPr txBox="1"/>
          <p:nvPr/>
        </p:nvSpPr>
        <p:spPr>
          <a:xfrm>
            <a:off x="4602013" y="1732424"/>
            <a:ext cx="52050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Use your place value knowledge.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Long multiplication.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Set this out as column subtraction.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Find 10% and then use this to find 5%</a:t>
            </a:r>
          </a:p>
          <a:p>
            <a:endParaRPr lang="en-GB" dirty="0"/>
          </a:p>
          <a:p>
            <a:r>
              <a:rPr lang="en-GB" dirty="0"/>
              <a:t>Remove the decimal point and then multiply, then add the decimal point back in.  Remember it needs </a:t>
            </a:r>
            <a:r>
              <a:rPr lang="en-GB" dirty="0" err="1"/>
              <a:t>ot</a:t>
            </a:r>
            <a:r>
              <a:rPr lang="en-GB" dirty="0"/>
              <a:t> have the same number of decimals places after the point.</a:t>
            </a:r>
          </a:p>
          <a:p>
            <a:endParaRPr lang="en-GB" dirty="0"/>
          </a:p>
          <a:p>
            <a:r>
              <a:rPr lang="en-GB" dirty="0"/>
              <a:t>X 1 by 10 then times ¾ by </a:t>
            </a:r>
            <a:r>
              <a:rPr lang="en-GB"/>
              <a:t>10.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B4AE43-7144-E470-5C30-54C92C630B86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0B27C9-CF07-903D-5622-9350802BCDA1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1899755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688962" y="1779687"/>
                <a:ext cx="2646878" cy="495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51% of 800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>
                  <a:latin typeface="Comic Sans MS" panose="030F0902030302020204" pitchFamily="66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10101 x 10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7307 – 1,847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2/3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8051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83 =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  <a:p>
                <a:endParaRPr lang="en-GB" sz="36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? + 70 = 485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62" y="1779687"/>
                <a:ext cx="2646878" cy="4955203"/>
              </a:xfrm>
              <a:prstGeom prst="rect">
                <a:avLst/>
              </a:prstGeom>
              <a:blipFill>
                <a:blip r:embed="rId2"/>
                <a:stretch>
                  <a:fillRect l="-4608" t="-1353" r="-3917" b="-24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602013" y="1779687"/>
            <a:ext cx="52050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Find 10% and then find 1%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We move columns to the left when we multiply by 10.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Column subtraction.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When we divide a fraction, the fraction gets smaller.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Bus stop method.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Think of the part part whole model.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2D893A-0048-D7CF-76D8-A80E5545C5F2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189345-6369-B544-EB46-79BFE7C6DDAC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1483443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08231" y="1677880"/>
                <a:ext cx="2561920" cy="5441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6 x 10 x 11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1080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9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70 + 30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5  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0.3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2% of 3000 = 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31" y="1677880"/>
                <a:ext cx="2561920" cy="5441746"/>
              </a:xfrm>
              <a:prstGeom prst="rect">
                <a:avLst/>
              </a:prstGeom>
              <a:blipFill>
                <a:blip r:embed="rId2"/>
                <a:stretch>
                  <a:fillRect l="-4762" t="-1120" r="-4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9CDA010-8AEA-78B5-3961-E7357B74C446}"/>
                  </a:ext>
                </a:extLst>
              </p:cNvPr>
              <p:cNvSpPr txBox="1"/>
              <p:nvPr/>
            </p:nvSpPr>
            <p:spPr>
              <a:xfrm>
                <a:off x="4445603" y="1677880"/>
                <a:ext cx="5205046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Use your times table facts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Look carefully at the numbers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Make the denominators the same first then add the fractions together. </a:t>
                </a:r>
              </a:p>
              <a:p>
                <a:endParaRPr lang="en-GB" dirty="0"/>
              </a:p>
              <a:p>
                <a:r>
                  <a:rPr lang="en-GB" dirty="0"/>
                  <a:t>BODMAS</a:t>
                </a:r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dirty="0"/>
                  <a:t>X by powers of 10 – slide the digits, the number of zeros is the number of columns.  Think – is it getting bigger or smaller?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Find 1% then double it.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9CDA010-8AEA-78B5-3961-E7357B74C4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603" y="1677880"/>
                <a:ext cx="5205046" cy="4801314"/>
              </a:xfrm>
              <a:prstGeom prst="rect">
                <a:avLst/>
              </a:prstGeom>
              <a:blipFill>
                <a:blip r:embed="rId3"/>
                <a:stretch>
                  <a:fillRect l="-730" t="-528" r="-1217" b="-1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FCCF0819-28E6-3380-E10D-731D600E0E19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18DBFA-1B58-212C-31CB-3EB0EB6B685F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35584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679767" y="1658115"/>
                <a:ext cx="2561920" cy="51998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4078 x 67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6 + 4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2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b="0" dirty="0">
                    <a:ea typeface="Cambria Math" panose="02040503050406030204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− 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860 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÷15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36% of 550 = </a:t>
                </a:r>
              </a:p>
              <a:p>
                <a:endParaRPr lang="en-GB" sz="280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 x 540 =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67" y="1658115"/>
                <a:ext cx="2561920" cy="5199885"/>
              </a:xfrm>
              <a:prstGeom prst="rect">
                <a:avLst/>
              </a:prstGeom>
              <a:blipFill>
                <a:blip r:embed="rId2"/>
                <a:stretch>
                  <a:fillRect l="-5000" t="-1172" r="-3810" b="-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602013" y="1772846"/>
            <a:ext cx="52050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Long multiplication.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BODMAS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Turn it into an improper fraction, then make the denominators the same.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Long division.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Find 10% then find 1% and then work it out from there.</a:t>
            </a:r>
          </a:p>
          <a:p>
            <a:endParaRPr lang="en-GB" dirty="0"/>
          </a:p>
          <a:p>
            <a:r>
              <a:rPr lang="en-GB" dirty="0"/>
              <a:t>Use your timetables knowledge.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59693E-3D72-616F-F7E5-B92C17AFDD2C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FC2C97-1E9B-95E3-5B25-B5C3226BCFB6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3745549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70876" y="1748783"/>
                <a:ext cx="3331361" cy="5192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13.07 x 1000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8 – 5.456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4 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6155 + 501 + 650 =</a:t>
                </a:r>
              </a:p>
              <a:p>
                <a:endParaRPr lang="en-GB" sz="2800" b="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80% 0f 115 =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876" y="1748783"/>
                <a:ext cx="3331361" cy="5192191"/>
              </a:xfrm>
              <a:prstGeom prst="rect">
                <a:avLst/>
              </a:prstGeom>
              <a:blipFill>
                <a:blip r:embed="rId2"/>
                <a:stretch>
                  <a:fillRect l="-3656" t="-1291" r="-2925" b="-23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/>
              <p:nvPr/>
            </p:nvSpPr>
            <p:spPr>
              <a:xfrm>
                <a:off x="4602013" y="1748783"/>
                <a:ext cx="5205046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dirty="0"/>
                  <a:t>X by powers of 10 – slide the digits, the number of zeros is the number of columns.  Think – is it getting bigger or smaller?</a:t>
                </a:r>
              </a:p>
              <a:p>
                <a:endParaRPr lang="en-GB" dirty="0"/>
              </a:p>
              <a:p>
                <a:r>
                  <a:rPr lang="en-GB" dirty="0"/>
                  <a:t>Column subtraction</a:t>
                </a:r>
              </a:p>
              <a:p>
                <a:endParaRPr lang="en-GB" dirty="0"/>
              </a:p>
              <a:p>
                <a:r>
                  <a:rPr lang="en-GB" dirty="0"/>
                  <a:t>When we divide a fraction the denominator gets bigger as you get a smaller fraction.</a:t>
                </a:r>
              </a:p>
              <a:p>
                <a:endParaRPr lang="en-GB" dirty="0"/>
              </a:p>
              <a:p>
                <a:r>
                  <a:rPr lang="en-GB" dirty="0"/>
                  <a:t>Make the denominators the same then you can add them.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Column addition.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Find 10% first then times by 8.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013" y="1748783"/>
                <a:ext cx="5205046" cy="4801314"/>
              </a:xfrm>
              <a:prstGeom prst="rect">
                <a:avLst/>
              </a:prstGeom>
              <a:blipFill>
                <a:blip r:embed="rId3"/>
                <a:stretch>
                  <a:fillRect l="-973" t="-528" r="-973" b="-1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35998F93-1607-DCD3-C0AF-79B3502750C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EC7FF8-CA65-8A0B-0A8F-003DF4EB6E81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3962230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A620AC-7C5C-DCBC-F67B-C958DD65DBE5}"/>
                  </a:ext>
                </a:extLst>
              </p:cNvPr>
              <p:cNvSpPr txBox="1"/>
              <p:nvPr/>
            </p:nvSpPr>
            <p:spPr>
              <a:xfrm>
                <a:off x="665103" y="1677880"/>
                <a:ext cx="2055371" cy="5017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–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0 x 989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2800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2 </a:t>
                </a:r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? = 10 x 96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4 x 702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b="0" i="1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708 – 10 =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A620AC-7C5C-DCBC-F67B-C958DD65D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03" y="1677880"/>
                <a:ext cx="2055371" cy="5017271"/>
              </a:xfrm>
              <a:prstGeom prst="rect">
                <a:avLst/>
              </a:prstGeom>
              <a:blipFill>
                <a:blip r:embed="rId2"/>
                <a:stretch>
                  <a:fillRect l="-5935" r="-5341" b="-24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8CE2F9E-8C56-CC72-2FE5-5CD5A45260FD}"/>
                  </a:ext>
                </a:extLst>
              </p:cNvPr>
              <p:cNvSpPr txBox="1"/>
              <p:nvPr/>
            </p:nvSpPr>
            <p:spPr>
              <a:xfrm>
                <a:off x="4602013" y="1677880"/>
                <a:ext cx="5205046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Turn into an improper fraction and then it’s a simple take away.</a:t>
                </a:r>
              </a:p>
              <a:p>
                <a:endParaRPr lang="en-GB" dirty="0"/>
              </a:p>
              <a:p>
                <a:r>
                  <a:rPr lang="en-GB" dirty="0"/>
                  <a:t>What is always the answer when we times by 0?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Use your timetable knowledge.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dirty="0"/>
                  <a:t>X by powers of 10 – slide the digits, the number of zeros is the number of columns.  Think – is it getting bigger or smaller?</a:t>
                </a:r>
              </a:p>
              <a:p>
                <a:endParaRPr lang="en-GB" dirty="0"/>
              </a:p>
              <a:p>
                <a:r>
                  <a:rPr lang="en-GB" dirty="0"/>
                  <a:t>Short multiplication.</a:t>
                </a:r>
              </a:p>
              <a:p>
                <a:endParaRPr lang="en-GB" dirty="0"/>
              </a:p>
              <a:p>
                <a:r>
                  <a:rPr lang="en-GB" dirty="0"/>
                  <a:t>Subtraction.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8CE2F9E-8C56-CC72-2FE5-5CD5A4526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013" y="1677880"/>
                <a:ext cx="5205046" cy="4524315"/>
              </a:xfrm>
              <a:prstGeom prst="rect">
                <a:avLst/>
              </a:prstGeom>
              <a:blipFill>
                <a:blip r:embed="rId3"/>
                <a:stretch>
                  <a:fillRect l="-973" t="-560" r="-973" b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75C1429B-BA2F-E329-CA01-DB1943D23CD2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F592AF-F5B6-4A42-66F5-CDA777CE69EE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3509903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581133" y="1717650"/>
                <a:ext cx="2694969" cy="51342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3139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73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9 x 65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? = 8005 + 409</a:t>
                </a:r>
                <a:endParaRPr lang="en-GB" sz="2800" b="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6.48 + 8.6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840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7 =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800" b="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endParaRPr lang="en-GB" sz="36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1 +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33" y="1717650"/>
                <a:ext cx="2694969" cy="5134226"/>
              </a:xfrm>
              <a:prstGeom prst="rect">
                <a:avLst/>
              </a:prstGeom>
              <a:blipFill>
                <a:blip r:embed="rId2"/>
                <a:stretch>
                  <a:fillRect l="-4525" t="-1306" r="-3394" b="-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370290" y="1686626"/>
            <a:ext cx="52050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Bus stop method – long division.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Short multiplication.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Column addition.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Line up the decimals in columns correctly.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Use your times table facts.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Add the fractions then add to the whole.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37C839-22EC-0EBA-1E06-21F3777A2A21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770D3A-DCA9-966B-6A1D-8ADE5E3FB57A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344315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577863" y="1448186"/>
                <a:ext cx="1997663" cy="51883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–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2800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0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5746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=</a:t>
                </a:r>
              </a:p>
              <a:p>
                <a:endParaRPr lang="en-GB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of 30 =</a:t>
                </a:r>
              </a:p>
              <a:p>
                <a:endParaRPr lang="en-GB" sz="20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693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21 =</a:t>
                </a:r>
              </a:p>
              <a:p>
                <a:endParaRPr lang="en-GB" sz="1600" dirty="0">
                  <a:latin typeface="Comic Sans MS" panose="030F0902030302020204" pitchFamily="66" charset="0"/>
                </a:endParaRPr>
              </a:p>
              <a:p>
                <a:r>
                  <a:rPr lang="en-GB" sz="1400" dirty="0">
                    <a:latin typeface="Comic Sans MS" panose="030F0902030302020204" pitchFamily="66" charset="0"/>
                  </a:rPr>
                  <a:t>     3</a:t>
                </a: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9</a:t>
                </a:r>
                <a:endParaRPr lang="en-GB" sz="11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63" y="1448186"/>
                <a:ext cx="1997663" cy="5188343"/>
              </a:xfrm>
              <a:prstGeom prst="rect">
                <a:avLst/>
              </a:prstGeom>
              <a:blipFill>
                <a:blip r:embed="rId2"/>
                <a:stretch>
                  <a:fillRect l="-6422" r="-5199" b="-2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5092660" y="1609912"/>
            <a:ext cx="52050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Make the denominators the same then work out the subtraction.</a:t>
            </a:r>
          </a:p>
          <a:p>
            <a:endParaRPr lang="en-GB" dirty="0"/>
          </a:p>
          <a:p>
            <a:r>
              <a:rPr lang="en-GB" dirty="0"/>
              <a:t>Use your times table knowledge.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Short division.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Divide 30 by the denominator and then multiply it by the numerator. </a:t>
            </a:r>
          </a:p>
          <a:p>
            <a:endParaRPr lang="en-GB" dirty="0"/>
          </a:p>
          <a:p>
            <a:r>
              <a:rPr lang="en-GB" dirty="0"/>
              <a:t>Bus stop method. Can you use factor pairs and short division?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How many times do we times 9 by?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36FFA8-FE24-5FE6-0DF6-E83D90AE2618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9A20B2-C8F5-C7DD-3140-D30B9AC7E4A1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3114989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628805" y="1732424"/>
                <a:ext cx="3082895" cy="50193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630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7 = 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–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 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? = 6000 + 90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836 = 800 + ? + 6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9 x 41 =</a:t>
                </a:r>
              </a:p>
              <a:p>
                <a:endParaRPr lang="en-GB" sz="280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213 x 0 =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05" y="1732424"/>
                <a:ext cx="3082895" cy="5019323"/>
              </a:xfrm>
              <a:prstGeom prst="rect">
                <a:avLst/>
              </a:prstGeom>
              <a:blipFill>
                <a:blip r:embed="rId2"/>
                <a:stretch>
                  <a:fillRect l="-3953" t="-1214" r="-2964" b="-24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602013" y="1732424"/>
            <a:ext cx="52050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Use your times table knowledge.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Turn it into an improper fraction and then make the denominators the same. </a:t>
            </a:r>
          </a:p>
          <a:p>
            <a:endParaRPr lang="en-GB" dirty="0"/>
          </a:p>
          <a:p>
            <a:r>
              <a:rPr lang="en-GB" dirty="0"/>
              <a:t>You don’t need to work this out – think about which columns will change.</a:t>
            </a:r>
          </a:p>
          <a:p>
            <a:endParaRPr lang="en-GB" dirty="0"/>
          </a:p>
          <a:p>
            <a:r>
              <a:rPr lang="en-GB" dirty="0"/>
              <a:t>Which place value column is missing?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Short multiplication.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is always the answer when we multiply by 0.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46624E-03D5-D4B6-1427-E7BE935BE670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E16C3B-AD7D-D986-8571-5E3E46CE972A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1897132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00994" y="1875383"/>
                <a:ext cx="2504212" cy="5808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3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508 x 74 =</a:t>
                </a:r>
              </a:p>
              <a:p>
                <a:endParaRPr lang="en-GB" sz="20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3.2 x 12 = </a:t>
                </a:r>
              </a:p>
              <a:p>
                <a:endParaRPr lang="en-GB" sz="20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658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47 = </a:t>
                </a:r>
              </a:p>
              <a:p>
                <a:endParaRPr lang="en-GB" sz="200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95% of 160 = </a:t>
                </a:r>
              </a:p>
              <a:p>
                <a:endParaRPr lang="en-GB" sz="200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–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=</a:t>
                </a:r>
                <a:endParaRPr lang="en-GB" sz="3600" dirty="0">
                  <a:latin typeface="Comic Sans MS" panose="030F0902030302020204" pitchFamily="66" charset="0"/>
                </a:endParaRPr>
              </a:p>
              <a:p>
                <a:endParaRPr lang="en-GB" sz="3600" dirty="0">
                  <a:latin typeface="Comic Sans MS" panose="030F0902030302020204" pitchFamily="66" charset="0"/>
                </a:endParaRPr>
              </a:p>
              <a:p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94" y="1875383"/>
                <a:ext cx="2504212" cy="5808770"/>
              </a:xfrm>
              <a:prstGeom prst="rect">
                <a:avLst/>
              </a:prstGeom>
              <a:blipFill>
                <a:blip r:embed="rId2"/>
                <a:stretch>
                  <a:fillRect l="-5109" r="-38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27671" y="1875383"/>
            <a:ext cx="52050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When we divide a fraction the denominator gets bigger as you get a smaller fraction.</a:t>
            </a:r>
          </a:p>
          <a:p>
            <a:endParaRPr lang="en-GB" dirty="0"/>
          </a:p>
          <a:p>
            <a:r>
              <a:rPr lang="en-GB" dirty="0"/>
              <a:t>Long multiplication.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Remove the decimal, long multiplication then add the decimal back in (remembering how many place holders after the decimal there are).</a:t>
            </a:r>
          </a:p>
          <a:p>
            <a:endParaRPr lang="en-GB" dirty="0"/>
          </a:p>
          <a:p>
            <a:r>
              <a:rPr lang="en-GB" dirty="0"/>
              <a:t>Long division – Bus stop.</a:t>
            </a:r>
          </a:p>
          <a:p>
            <a:endParaRPr lang="en-GB" dirty="0"/>
          </a:p>
          <a:p>
            <a:r>
              <a:rPr lang="en-GB" dirty="0"/>
              <a:t>Find 5% and take that number away from the whole.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Make the denominators the same then work out the subtraction.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8332A9-4BBC-EFA6-7C12-255080663548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7D0D63-F80E-B542-9867-FC4270796473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2437768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501411" y="1177292"/>
                <a:ext cx="2940228" cy="55680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? = 8217 - 5463 </a:t>
                </a: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 </a:t>
                </a: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810 - ? = 793 </a:t>
                </a: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 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2400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 </a:t>
                </a: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 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756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 =</a:t>
                </a: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 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 </a:t>
                </a: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 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11" y="1177292"/>
                <a:ext cx="2940228" cy="5568063"/>
              </a:xfrm>
              <a:prstGeom prst="rect">
                <a:avLst/>
              </a:prstGeom>
              <a:blipFill>
                <a:blip r:embed="rId2"/>
                <a:stretch>
                  <a:fillRect l="-4141" t="-1094" r="-3313" b="-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08582" y="34456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294908" y="1305341"/>
            <a:ext cx="52050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Column subtraction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subtraction calculation could you do to give you the missing number?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times table could you use to help you with the next 2 questions?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Make the denominators the same and then work out the addition calculations.</a:t>
            </a:r>
          </a:p>
        </p:txBody>
      </p:sp>
    </p:spTree>
    <p:extLst>
      <p:ext uri="{BB962C8B-B14F-4D97-AF65-F5344CB8AC3E}">
        <p14:creationId xmlns:p14="http://schemas.microsoft.com/office/powerpoint/2010/main" val="2853690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627361" y="1732424"/>
                <a:ext cx="2776722" cy="51937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+ 3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 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29.5 – 17.125 = </a:t>
                </a:r>
              </a:p>
              <a:p>
                <a:endParaRPr lang="en-GB" sz="280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5227 x 41 = </a:t>
                </a:r>
              </a:p>
              <a:p>
                <a:endParaRPr lang="en-GB" sz="280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4472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26 =</a:t>
                </a:r>
              </a:p>
              <a:p>
                <a:endParaRPr lang="en-GB" sz="280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38% of 750 =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361" y="1732424"/>
                <a:ext cx="2776722" cy="5193729"/>
              </a:xfrm>
              <a:prstGeom prst="rect">
                <a:avLst/>
              </a:prstGeom>
              <a:blipFill>
                <a:blip r:embed="rId2"/>
                <a:stretch>
                  <a:fillRect l="-4615" r="-3516" b="-2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10104" y="1732424"/>
            <a:ext cx="52050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Change into an improper fraction and then add the fractions together. </a:t>
            </a:r>
          </a:p>
          <a:p>
            <a:endParaRPr lang="en-GB" dirty="0"/>
          </a:p>
          <a:p>
            <a:r>
              <a:rPr lang="en-GB" dirty="0"/>
              <a:t>Make the denominators the same first.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Column subtraction – line up the decimals.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Long multiplication.</a:t>
            </a:r>
          </a:p>
          <a:p>
            <a:endParaRPr lang="en-GB" dirty="0"/>
          </a:p>
          <a:p>
            <a:r>
              <a:rPr lang="en-GB" dirty="0"/>
              <a:t>Can you remember the strategies to work out the 26 times table – then use bus stop, long division.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Find 10% then 1% and work out from there.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D893EE-503A-D8C9-41DE-42B7C171815C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D68376-FAEB-F99C-3875-1AB2FED7626B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495941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903621" y="1609912"/>
                <a:ext cx="2130711" cy="49210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900</m:t>
                      </m:r>
                    </m:oMath>
                  </m:oMathPara>
                </a14:m>
                <a:endParaRPr lang="en-GB" sz="2800" dirty="0">
                  <a:latin typeface="Comic Sans MS" panose="030F0902030302020204" pitchFamily="66" charset="0"/>
                </a:endParaRPr>
              </a:p>
              <a:p>
                <a:endParaRPr lang="en-GB" sz="16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10 – 2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x 400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? = 240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6</a:t>
                </a:r>
              </a:p>
              <a:p>
                <a:endParaRPr lang="en-GB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2700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9 </a:t>
                </a:r>
              </a:p>
              <a:p>
                <a:endParaRPr lang="en-GB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 x 5 x 30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621" y="1609912"/>
                <a:ext cx="2130711" cy="4921091"/>
              </a:xfrm>
              <a:prstGeom prst="rect">
                <a:avLst/>
              </a:prstGeom>
              <a:blipFill>
                <a:blip r:embed="rId2"/>
                <a:stretch>
                  <a:fillRect l="-5714" r="-4571" b="-26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118413" y="1866799"/>
            <a:ext cx="52050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Find 1 third first and then double it to find 2 thirds.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Take away the whole and then take away the fraction.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is 1 fifth?  Work this out then you need 4 lots of that answer.</a:t>
            </a:r>
          </a:p>
          <a:p>
            <a:endParaRPr lang="en-GB" dirty="0"/>
          </a:p>
          <a:p>
            <a:r>
              <a:rPr lang="en-GB" dirty="0"/>
              <a:t>Bus stop method – short division.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Use your </a:t>
            </a:r>
            <a:r>
              <a:rPr lang="en-GB" dirty="0" err="1"/>
              <a:t>timestable</a:t>
            </a:r>
            <a:r>
              <a:rPr lang="en-GB" dirty="0"/>
              <a:t> knowledge.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Multiply first 2 digits then multiply the answer by the third number. </a:t>
            </a:r>
          </a:p>
        </p:txBody>
      </p:sp>
    </p:spTree>
    <p:extLst>
      <p:ext uri="{BB962C8B-B14F-4D97-AF65-F5344CB8AC3E}">
        <p14:creationId xmlns:p14="http://schemas.microsoft.com/office/powerpoint/2010/main" val="2081141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602013" y="1806509"/>
            <a:ext cx="5205046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cs typeface="Calibri"/>
              </a:rPr>
              <a:t>Use the inverse.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Use your </a:t>
            </a:r>
            <a:r>
              <a:rPr lang="en-GB" dirty="0" err="1"/>
              <a:t>timestable</a:t>
            </a:r>
            <a:r>
              <a:rPr lang="en-GB" dirty="0"/>
              <a:t> knowledge. 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cs typeface="Calibri"/>
              </a:rPr>
              <a:t>What is always the answer when we times by 0.</a:t>
            </a:r>
            <a:endParaRPr lang="en-GB" dirty="0"/>
          </a:p>
          <a:p>
            <a:endParaRPr lang="en-GB" dirty="0">
              <a:cs typeface="Calibri" panose="020F0502020204030204"/>
            </a:endParaRPr>
          </a:p>
          <a:p>
            <a:endParaRPr lang="en-GB" dirty="0"/>
          </a:p>
          <a:p>
            <a:r>
              <a:rPr lang="en-GB" dirty="0"/>
              <a:t>Short division.</a:t>
            </a:r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How many columns will the number need to move when we x by 1000?</a:t>
            </a: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Find 1% and double it.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7A402F-9364-DE8C-F42C-979C5F35EBFC}"/>
                  </a:ext>
                </a:extLst>
              </p:cNvPr>
              <p:cNvSpPr txBox="1"/>
              <p:nvPr/>
            </p:nvSpPr>
            <p:spPr>
              <a:xfrm>
                <a:off x="519885" y="1806509"/>
                <a:ext cx="3088948" cy="5010474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cs typeface="Calibri"/>
                  </a:rPr>
                  <a:t>? + 5 = 344</a:t>
                </a:r>
              </a:p>
              <a:p>
                <a:endParaRPr lang="en-US" sz="2800" dirty="0">
                  <a:cs typeface="Calibri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latin typeface="Cambria Math" panose="02040503050406030204" pitchFamily="18" charset="0"/>
                            <a:cs typeface="Calibri"/>
                          </a:rPr>
                          <m:t>120</m:t>
                        </m:r>
                      </m:num>
                      <m:den>
                        <m:r>
                          <a:rPr lang="en-US" sz="2800" i="1" dirty="0" smtClean="0">
                            <a:latin typeface="Cambria Math" panose="02040503050406030204" pitchFamily="18" charset="0"/>
                            <a:cs typeface="Calibri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2800" dirty="0">
                    <a:cs typeface="Calibri"/>
                  </a:rPr>
                  <a:t>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213 x 0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91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/>
                      </a:rPr>
                      <m:t>÷</m:t>
                    </m:r>
                  </m:oMath>
                </a14:m>
                <a:r>
                  <a:rPr lang="en-US" sz="2800" dirty="0">
                    <a:cs typeface="Calibri"/>
                  </a:rPr>
                  <a:t> 7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13.05 x 1000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2% of 3000 =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7A402F-9364-DE8C-F42C-979C5F35E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885" y="1806509"/>
                <a:ext cx="3088948" cy="5010474"/>
              </a:xfrm>
              <a:prstGeom prst="rect">
                <a:avLst/>
              </a:prstGeom>
              <a:blipFill>
                <a:blip r:embed="rId2"/>
                <a:stretch>
                  <a:fillRect l="-3945" t="-1095" b="-2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8090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627361" y="1731457"/>
                <a:ext cx="2637260" cy="5013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? = 6138 + 455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7.8 + 6.953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810 - ? = 794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1 ¾ x 10</a:t>
                </a:r>
              </a:p>
              <a:p>
                <a:endParaRPr lang="en-GB" sz="280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180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6 =</a:t>
                </a:r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361" y="1731457"/>
                <a:ext cx="2637260" cy="5013167"/>
              </a:xfrm>
              <a:prstGeom prst="rect">
                <a:avLst/>
              </a:prstGeom>
              <a:blipFill>
                <a:blip r:embed="rId2"/>
                <a:stretch>
                  <a:fillRect l="-4850" t="-1217" r="-3002" b="-2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395835" y="1731457"/>
            <a:ext cx="52050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Formal addition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Line up the columns correctly.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How could you use the two numbers you have to work out the missing value?</a:t>
            </a:r>
          </a:p>
          <a:p>
            <a:endParaRPr lang="en-GB" dirty="0"/>
          </a:p>
          <a:p>
            <a:r>
              <a:rPr lang="en-GB" dirty="0"/>
              <a:t>Remember that all the denominators will need to be the same before we can solve this. </a:t>
            </a:r>
          </a:p>
          <a:p>
            <a:endParaRPr lang="en-GB" dirty="0"/>
          </a:p>
          <a:p>
            <a:r>
              <a:rPr lang="en-GB" dirty="0"/>
              <a:t>Times the whole number by 10 then times the fraction. Could a </a:t>
            </a:r>
            <a:r>
              <a:rPr lang="en-GB" dirty="0" err="1"/>
              <a:t>pictoral</a:t>
            </a:r>
            <a:r>
              <a:rPr lang="en-GB" dirty="0"/>
              <a:t> representation help you?</a:t>
            </a:r>
          </a:p>
          <a:p>
            <a:endParaRPr lang="en-GB" dirty="0"/>
          </a:p>
          <a:p>
            <a:r>
              <a:rPr lang="en-GB" dirty="0"/>
              <a:t>What </a:t>
            </a:r>
            <a:r>
              <a:rPr lang="en-GB" dirty="0" err="1"/>
              <a:t>timestable</a:t>
            </a:r>
            <a:r>
              <a:rPr lang="en-GB" dirty="0"/>
              <a:t> could you use to help you?</a:t>
            </a:r>
          </a:p>
        </p:txBody>
      </p:sp>
    </p:spTree>
    <p:extLst>
      <p:ext uri="{BB962C8B-B14F-4D97-AF65-F5344CB8AC3E}">
        <p14:creationId xmlns:p14="http://schemas.microsoft.com/office/powerpoint/2010/main" val="40336416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66441" y="1609912"/>
            <a:ext cx="5205046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3 x 3 x 3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How many columns will it move when we times by 10?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>
                <a:ea typeface="Calibri"/>
                <a:cs typeface="Calibri"/>
              </a:rPr>
              <a:t>BODMAS</a:t>
            </a:r>
          </a:p>
          <a:p>
            <a:endParaRPr lang="en-GB" dirty="0">
              <a:ea typeface="Calibri"/>
              <a:cs typeface="Calibri"/>
            </a:endParaRPr>
          </a:p>
          <a:p>
            <a:r>
              <a:rPr lang="en-GB" dirty="0"/>
              <a:t>Think about how many columns this will move.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ea typeface="Calibri"/>
                <a:cs typeface="Calibri"/>
              </a:rPr>
              <a:t>Long multiplication. 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Simple subtraction but the answer is first.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B2432F4-92D3-A4AF-E126-990D1EF99352}"/>
                  </a:ext>
                </a:extLst>
              </p:cNvPr>
              <p:cNvSpPr txBox="1"/>
              <p:nvPr/>
            </p:nvSpPr>
            <p:spPr>
              <a:xfrm>
                <a:off x="588876" y="1409857"/>
                <a:ext cx="3605260" cy="5262979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ea typeface="Calibri"/>
                    <a:cs typeface="Calibri"/>
                  </a:rPr>
                  <a:t>  </a:t>
                </a:r>
                <a:r>
                  <a:rPr lang="en-US" sz="1200" dirty="0">
                    <a:ea typeface="Calibri"/>
                    <a:cs typeface="Calibri"/>
                  </a:rPr>
                  <a:t>3</a:t>
                </a:r>
              </a:p>
              <a:p>
                <a:r>
                  <a:rPr lang="en-US" sz="2800" dirty="0">
                    <a:ea typeface="Calibri"/>
                    <a:cs typeface="Calibri"/>
                  </a:rPr>
                  <a:t>3   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25.34 x 10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60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/>
                      </a:rPr>
                      <m:t>÷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(30 – 24)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101 x 1000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3468 x 62 = 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? = 87 – 65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B2432F4-92D3-A4AF-E126-990D1EF99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76" y="1409857"/>
                <a:ext cx="3605260" cy="5262979"/>
              </a:xfrm>
              <a:prstGeom prst="rect">
                <a:avLst/>
              </a:prstGeom>
              <a:blipFill>
                <a:blip r:embed="rId2"/>
                <a:stretch>
                  <a:fillRect l="-3553" b="-23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7089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444649" y="1677880"/>
            <a:ext cx="5205046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Use your knowledge of your three times table.</a:t>
            </a:r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/>
              <a:t>Find 10 % and then double it.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Find 10% and then times it by 8.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BODMAS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This is the same as saying 4/5 of 400 – find 1 fifth first.</a:t>
            </a:r>
          </a:p>
          <a:p>
            <a:endParaRPr lang="en-GB" dirty="0"/>
          </a:p>
          <a:p>
            <a:r>
              <a:rPr lang="en-GB" dirty="0"/>
              <a:t>Remove the decimals work out the multiplication then put the decimal back in.</a:t>
            </a:r>
            <a:endParaRPr lang="en-GB" dirty="0">
              <a:ea typeface="Calibri"/>
              <a:cs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BDB7CBE-6F5D-7C3E-D47D-00CD620D10CE}"/>
                  </a:ext>
                </a:extLst>
              </p:cNvPr>
              <p:cNvSpPr txBox="1"/>
              <p:nvPr/>
            </p:nvSpPr>
            <p:spPr>
              <a:xfrm>
                <a:off x="675671" y="1609056"/>
                <a:ext cx="2743200" cy="5191934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27</m:t>
                        </m:r>
                        <m:r>
                          <a:rPr lang="en-GB" sz="2800" b="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0</m:t>
                        </m:r>
                      </m:num>
                      <m:den>
                        <m:r>
                          <a:rPr lang="en-GB" sz="2800" b="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3</m:t>
                        </m:r>
                      </m:den>
                    </m:f>
                    <m:r>
                      <a:rPr lang="en-US" sz="2800" i="1" dirty="0" smtClean="0">
                        <a:latin typeface="Cambria Math" panose="02040503050406030204" pitchFamily="18" charset="0"/>
                        <a:ea typeface="Calibri"/>
                        <a:cs typeface="Calibri"/>
                      </a:rPr>
                      <m:t> 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20% of 3000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80% of 115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6 + 8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/>
                      </a:rPr>
                      <m:t>÷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2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4</m:t>
                        </m:r>
                      </m:num>
                      <m:den>
                        <m:r>
                          <a:rPr lang="en-US" sz="280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x 400 = 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0.4 x 37 =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BDB7CBE-6F5D-7C3E-D47D-00CD620D1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71" y="1609056"/>
                <a:ext cx="2743200" cy="5191934"/>
              </a:xfrm>
              <a:prstGeom prst="rect">
                <a:avLst/>
              </a:prstGeom>
              <a:blipFill>
                <a:blip r:embed="rId2"/>
                <a:stretch>
                  <a:fillRect l="-4667" b="-23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63113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400376" y="1695971"/>
            <a:ext cx="5205046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How many columns will this number move?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Can you use the numbers you have to work out the missing value? Think part part whole model.</a:t>
            </a:r>
            <a:endParaRPr lang="en-GB" dirty="0">
              <a:cs typeface="Calibri" panose="020F0502020204030204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Find 10% and 1% first then times the 10% to get to 50%</a:t>
            </a:r>
            <a:endParaRPr lang="en-GB" dirty="0">
              <a:cs typeface="Calibri" panose="020F0502020204030204"/>
            </a:endParaRPr>
          </a:p>
          <a:p>
            <a:endParaRPr lang="en-GB" dirty="0"/>
          </a:p>
          <a:p>
            <a:r>
              <a:rPr lang="en-GB" dirty="0"/>
              <a:t>Column addition.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Line up the decimals correctly.</a:t>
            </a: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Can you use your </a:t>
            </a:r>
            <a:r>
              <a:rPr lang="en-GB" dirty="0" err="1">
                <a:cs typeface="Calibri"/>
              </a:rPr>
              <a:t>timestables</a:t>
            </a:r>
            <a:r>
              <a:rPr lang="en-GB" dirty="0">
                <a:cs typeface="Calibri"/>
              </a:rPr>
              <a:t> to help you with this.</a:t>
            </a:r>
          </a:p>
          <a:p>
            <a:endParaRPr lang="en-GB" dirty="0">
              <a:cs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3B09901-7A02-D694-A9C8-5D2D1380A849}"/>
                  </a:ext>
                </a:extLst>
              </p:cNvPr>
              <p:cNvSpPr txBox="1"/>
              <p:nvPr/>
            </p:nvSpPr>
            <p:spPr>
              <a:xfrm>
                <a:off x="571420" y="1695971"/>
                <a:ext cx="2743200" cy="4832092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cs typeface="Calibri"/>
                  </a:rPr>
                  <a:t>0.9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/>
                      </a:rPr>
                      <m:t>÷</m:t>
                    </m:r>
                  </m:oMath>
                </a14:m>
                <a:r>
                  <a:rPr lang="en-US" sz="2800" dirty="0">
                    <a:cs typeface="Calibri"/>
                  </a:rPr>
                  <a:t> 1000 = 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602 - ? = 594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51% of 800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? = 8275 + 83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5.87 + 3.121 = 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180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/>
                      </a:rPr>
                      <m:t>÷</m:t>
                    </m:r>
                  </m:oMath>
                </a14:m>
                <a:r>
                  <a:rPr lang="en-US" sz="2800" dirty="0">
                    <a:cs typeface="Calibri"/>
                  </a:rPr>
                  <a:t> 3 =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3B09901-7A02-D694-A9C8-5D2D1380A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20" y="1695971"/>
                <a:ext cx="2743200" cy="4832092"/>
              </a:xfrm>
              <a:prstGeom prst="rect">
                <a:avLst/>
              </a:prstGeom>
              <a:blipFill>
                <a:blip r:embed="rId2"/>
                <a:stretch>
                  <a:fillRect l="-4667" t="-1135" b="-2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759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304740" y="1582340"/>
            <a:ext cx="5205046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Line up the decimal places. 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Could you just times by 100?  Why does this work?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Multiple the numerators together, and multiply the denominators together.</a:t>
            </a:r>
            <a:endParaRPr lang="en-GB" dirty="0">
              <a:cs typeface="Calibri" panose="020F0502020204030204"/>
            </a:endParaRPr>
          </a:p>
          <a:p>
            <a:endParaRPr lang="en-GB" dirty="0"/>
          </a:p>
          <a:p>
            <a:r>
              <a:rPr lang="en-GB" dirty="0"/>
              <a:t>Long division. Can you use factor pairs?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Find 10% then work out 5%.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Column subtraction.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3B58B4A-0B6B-CED6-B84B-A7A281CACFC2}"/>
                  </a:ext>
                </a:extLst>
              </p:cNvPr>
              <p:cNvSpPr txBox="1"/>
              <p:nvPr/>
            </p:nvSpPr>
            <p:spPr>
              <a:xfrm>
                <a:off x="678257" y="1609912"/>
                <a:ext cx="2743200" cy="5200013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ea typeface="Calibri"/>
                    <a:cs typeface="Calibri"/>
                  </a:rPr>
                  <a:t>6.48 + 8.4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6 x 10 x 10 = 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US" sz="280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7</m:t>
                        </m:r>
                      </m:den>
                    </m:f>
                    <m:r>
                      <a:rPr lang="en-US" sz="2800" i="1" dirty="0" smtClean="0">
                        <a:latin typeface="Cambria Math" panose="02040503050406030204" pitchFamily="18" charset="0"/>
                        <a:ea typeface="Calibri"/>
                        <a:cs typeface="Calibri"/>
                      </a:rPr>
                      <m:t> 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libri"/>
                        <a:cs typeface="Calibri"/>
                      </a:rPr>
                      <m:t>𝑥</m:t>
                    </m:r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5</m:t>
                        </m:r>
                      </m:num>
                      <m:den>
                        <m:r>
                          <a:rPr lang="en-US" sz="280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9</m:t>
                        </m:r>
                      </m:den>
                    </m:f>
                    <m:r>
                      <a:rPr lang="en-US" sz="2800" i="1" dirty="0" smtClean="0">
                        <a:latin typeface="Cambria Math" panose="02040503050406030204" pitchFamily="18" charset="0"/>
                        <a:ea typeface="Calibri"/>
                        <a:cs typeface="Calibri"/>
                      </a:rPr>
                      <m:t> 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4472</m:t>
                        </m:r>
                      </m:num>
                      <m:den>
                        <m:r>
                          <a:rPr lang="en-US" sz="2800" i="1" dirty="0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26</m:t>
                        </m:r>
                      </m:den>
                    </m:f>
                    <m:r>
                      <a:rPr lang="en-US" sz="2800" i="1" dirty="0" smtClean="0">
                        <a:latin typeface="Cambria Math" panose="02040503050406030204" pitchFamily="18" charset="0"/>
                        <a:ea typeface="Calibri"/>
                        <a:cs typeface="Calibri"/>
                      </a:rPr>
                      <m:t> 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15% of 3200 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9 – 1.9 =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3B58B4A-0B6B-CED6-B84B-A7A281CAC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257" y="1609912"/>
                <a:ext cx="2743200" cy="5200013"/>
              </a:xfrm>
              <a:prstGeom prst="rect">
                <a:avLst/>
              </a:prstGeom>
              <a:blipFill>
                <a:blip r:embed="rId2"/>
                <a:stretch>
                  <a:fillRect l="-4444" t="-1055" b="-2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57669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304740" y="1677880"/>
            <a:ext cx="5205046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Remember the denominator gets bigger even though we are dividing the fraction.</a:t>
            </a:r>
          </a:p>
          <a:p>
            <a:endParaRPr lang="en-GB" dirty="0"/>
          </a:p>
          <a:p>
            <a:r>
              <a:rPr lang="en-GB" dirty="0"/>
              <a:t>Find 10% and then find 1% how will this help you?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Bus stop method.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Long Multiplication.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Short multiplication.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Use your </a:t>
            </a:r>
            <a:r>
              <a:rPr lang="en-GB" dirty="0" err="1"/>
              <a:t>timestable</a:t>
            </a:r>
            <a:r>
              <a:rPr lang="en-GB" dirty="0"/>
              <a:t> knowledge.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DCF942B-FC2A-ED77-43A9-BB9F182C7EDA}"/>
                  </a:ext>
                </a:extLst>
              </p:cNvPr>
              <p:cNvSpPr txBox="1"/>
              <p:nvPr/>
            </p:nvSpPr>
            <p:spPr>
              <a:xfrm>
                <a:off x="528427" y="1626241"/>
                <a:ext cx="2743200" cy="5011757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latin typeface="Cambria Math" panose="02040503050406030204" pitchFamily="18" charset="0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en-US" sz="2800" i="1" dirty="0" smtClean="0">
                            <a:latin typeface="Cambria Math" panose="02040503050406030204" pitchFamily="18" charset="0"/>
                            <a:cs typeface="Calibri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dirty="0">
                    <a:cs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/>
                      </a:rPr>
                      <m:t>÷</m:t>
                    </m:r>
                  </m:oMath>
                </a14:m>
                <a:r>
                  <a:rPr lang="en-US" sz="2800" dirty="0">
                    <a:cs typeface="Calibri"/>
                  </a:rPr>
                  <a:t> 6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38% of 750 = 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4078 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/>
                      </a:rPr>
                      <m:t>÷</m:t>
                    </m:r>
                  </m:oMath>
                </a14:m>
                <a:r>
                  <a:rPr lang="en-US" sz="2800" dirty="0">
                    <a:cs typeface="Calibri"/>
                  </a:rPr>
                  <a:t> 7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607 x 83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? 596 x 7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1080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/>
                      </a:rPr>
                      <m:t>÷</m:t>
                    </m:r>
                  </m:oMath>
                </a14:m>
                <a:r>
                  <a:rPr lang="en-US" sz="2800" dirty="0">
                    <a:cs typeface="Calibri"/>
                  </a:rPr>
                  <a:t> 9 =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DCF942B-FC2A-ED77-43A9-BB9F182C7E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27" y="1626241"/>
                <a:ext cx="2743200" cy="5011757"/>
              </a:xfrm>
              <a:prstGeom prst="rect">
                <a:avLst/>
              </a:prstGeom>
              <a:blipFill>
                <a:blip r:embed="rId2"/>
                <a:stretch>
                  <a:fillRect l="-4667" b="-2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6815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680167" y="1652133"/>
                <a:ext cx="2669320" cy="51356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29.5 – 17.125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509 x 74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÷ 4 </m:t>
                    </m:r>
                  </m:oMath>
                </a14:m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3.2 x 14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611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÷47=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  <a:p>
                <a:endParaRPr lang="en-GB" sz="36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5227 x 43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67" y="1652133"/>
                <a:ext cx="2669320" cy="5135637"/>
              </a:xfrm>
              <a:prstGeom prst="rect">
                <a:avLst/>
              </a:prstGeom>
              <a:blipFill>
                <a:blip r:embed="rId2"/>
                <a:stretch>
                  <a:fillRect l="-4805" t="-1188" r="-3890" b="-2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04402" y="1129259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78169" y="1750456"/>
            <a:ext cx="52050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Set out this correctly as column subtraction – remember biggest number always goes on top. </a:t>
            </a:r>
          </a:p>
          <a:p>
            <a:endParaRPr lang="en-GB" dirty="0"/>
          </a:p>
          <a:p>
            <a:r>
              <a:rPr lang="en-GB" dirty="0"/>
              <a:t>Long multiplication – don’t forget the place holder on line 2.</a:t>
            </a:r>
          </a:p>
          <a:p>
            <a:endParaRPr lang="en-GB" dirty="0"/>
          </a:p>
          <a:p>
            <a:r>
              <a:rPr lang="en-GB" dirty="0"/>
              <a:t>Times the denominator by the whole number, keep the numerator the same.</a:t>
            </a:r>
          </a:p>
          <a:p>
            <a:endParaRPr lang="en-GB" dirty="0"/>
          </a:p>
          <a:p>
            <a:r>
              <a:rPr lang="en-GB" dirty="0"/>
              <a:t>Remove the decimal point, work out the division sum and then add in the decimal point.</a:t>
            </a:r>
          </a:p>
          <a:p>
            <a:endParaRPr lang="en-GB" dirty="0"/>
          </a:p>
          <a:p>
            <a:r>
              <a:rPr lang="en-GB" dirty="0"/>
              <a:t>Bus stop method.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Long multiplication – don’t forget the place holder on line 2.</a:t>
            </a:r>
          </a:p>
        </p:txBody>
      </p:sp>
    </p:spTree>
    <p:extLst>
      <p:ext uri="{BB962C8B-B14F-4D97-AF65-F5344CB8AC3E}">
        <p14:creationId xmlns:p14="http://schemas.microsoft.com/office/powerpoint/2010/main" val="281105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688962" y="1677880"/>
                <a:ext cx="2504212" cy="51923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9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95% of 160 = 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? = 6000 + 75</a:t>
                </a:r>
                <a:endParaRPr lang="en-GB" sz="2800" b="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? + 15 = 341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x 900 = 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4472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÷13=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62" y="1677880"/>
                <a:ext cx="2504212" cy="5192319"/>
              </a:xfrm>
              <a:prstGeom prst="rect">
                <a:avLst/>
              </a:prstGeom>
              <a:blipFill>
                <a:blip r:embed="rId2"/>
                <a:stretch>
                  <a:fillRect l="-4866" r="-4136" b="-23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602013" y="1677880"/>
            <a:ext cx="52050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Remember to x the denominator by the whole number and leave the numerator the same.</a:t>
            </a:r>
          </a:p>
          <a:p>
            <a:endParaRPr lang="en-GB" dirty="0"/>
          </a:p>
          <a:p>
            <a:r>
              <a:rPr lang="en-GB" dirty="0"/>
              <a:t>Find 5% (by finding 10% and halving) and then take away from 160.</a:t>
            </a:r>
          </a:p>
          <a:p>
            <a:endParaRPr lang="en-GB" dirty="0"/>
          </a:p>
          <a:p>
            <a:r>
              <a:rPr lang="en-GB" dirty="0"/>
              <a:t>Simple addition – which columns need changing?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Work out the inverse (</a:t>
            </a:r>
            <a:r>
              <a:rPr lang="en-GB" dirty="0" err="1"/>
              <a:t>subtractrion</a:t>
            </a:r>
            <a:r>
              <a:rPr lang="en-GB" dirty="0"/>
              <a:t>) to help you.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X a fraction is the same as of – what is 2/3 OF 900?  Find 1 third and double it.</a:t>
            </a:r>
          </a:p>
          <a:p>
            <a:endParaRPr lang="en-GB" dirty="0"/>
          </a:p>
          <a:p>
            <a:r>
              <a:rPr lang="en-GB" dirty="0"/>
              <a:t>Bus stop method.</a:t>
            </a:r>
          </a:p>
        </p:txBody>
      </p:sp>
    </p:spTree>
    <p:extLst>
      <p:ext uri="{BB962C8B-B14F-4D97-AF65-F5344CB8AC3E}">
        <p14:creationId xmlns:p14="http://schemas.microsoft.com/office/powerpoint/2010/main" val="614972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556615" y="1724719"/>
                <a:ext cx="3082895" cy="4832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36% of 750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? = 8250 + 82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836 = 800 + ? </a:t>
                </a:r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+ 6</a:t>
                </a:r>
                <a:endParaRPr lang="en-GB" sz="2800" b="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9 x 42 = 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5.86 + 3.132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180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3 =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615" y="1724719"/>
                <a:ext cx="3082895" cy="4832092"/>
              </a:xfrm>
              <a:prstGeom prst="rect">
                <a:avLst/>
              </a:prstGeom>
              <a:blipFill>
                <a:blip r:embed="rId2"/>
                <a:stretch>
                  <a:fillRect l="-3953" t="-1387" r="-2964" b="-2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289128" y="1724719"/>
            <a:ext cx="52050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Find 10% then 1% and multiply up.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This is simple addition, the sum is just reversed.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place value column is missing?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Long multiplication.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Line up your columns correctly to solve this as a column addition.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times table fact could you use to help you?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4845E1-7C5B-1AE0-2F67-FEE56AA1313E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95F70C-957C-8464-2E37-7C910462357D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3344279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640835" y="1609912"/>
                <a:ext cx="2932543" cy="5013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120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12=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216 x 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112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7</a:t>
                </a:r>
              </a:p>
              <a:p>
                <a:endParaRPr lang="en-GB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?=87 −64</m:t>
                      </m:r>
                    </m:oMath>
                  </m:oMathPara>
                </a14:m>
                <a:endParaRPr lang="en-GB" sz="3600" dirty="0">
                  <a:latin typeface="Comic Sans MS" panose="030F0902030302020204" pitchFamily="66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605 - ? = 594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35" y="1609912"/>
                <a:ext cx="2932543" cy="5013167"/>
              </a:xfrm>
              <a:prstGeom prst="rect">
                <a:avLst/>
              </a:prstGeom>
              <a:blipFill>
                <a:blip r:embed="rId2"/>
                <a:stretch>
                  <a:fillRect l="-4158" t="-1217" b="-2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304740" y="1677880"/>
            <a:ext cx="520504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Look closely at the numbers – you may not need to work this out.</a:t>
            </a:r>
          </a:p>
          <a:p>
            <a:endParaRPr lang="en-GB" dirty="0"/>
          </a:p>
          <a:p>
            <a:r>
              <a:rPr lang="en-GB" dirty="0"/>
              <a:t>Remember what the answer ALWAYS is when we times by 0.</a:t>
            </a:r>
          </a:p>
          <a:p>
            <a:endParaRPr lang="en-GB" dirty="0"/>
          </a:p>
          <a:p>
            <a:r>
              <a:rPr lang="en-GB" dirty="0"/>
              <a:t>You will need to make the denominators the same and turn the wholes into an improper fraction.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Bus stop method.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 answer is just at the front, you can still think of this as a simple subtraction.</a:t>
            </a:r>
          </a:p>
          <a:p>
            <a:endParaRPr lang="en-GB" dirty="0"/>
          </a:p>
          <a:p>
            <a:r>
              <a:rPr lang="en-GB" dirty="0"/>
              <a:t>Could you subtract the numbers to get the missing answer?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F6AA1B-F033-52A6-251F-EC4622641B22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BE2FFF-CF20-250F-9748-1FA83EC84DB3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265634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543791" y="1739491"/>
                <a:ext cx="2584362" cy="4832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1320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11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25.35 x 10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ea typeface="Cambria Math" panose="02040503050406030204" pitchFamily="18" charset="0"/>
                  </a:rPr>
                  <a:t>60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ea typeface="Cambria Math" panose="02040503050406030204" pitchFamily="18" charset="0"/>
                  </a:rPr>
                  <a:t>(32-26) </a:t>
                </a:r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8 cubed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101 x 10,000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20% of 5000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91" y="1739491"/>
                <a:ext cx="2584362" cy="4832092"/>
              </a:xfrm>
              <a:prstGeom prst="rect">
                <a:avLst/>
              </a:prstGeom>
              <a:blipFill>
                <a:blip r:embed="rId2"/>
                <a:stretch>
                  <a:fillRect l="-4717" t="-1261" r="-4009" b="-2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081363" y="1739491"/>
            <a:ext cx="52050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Could you use your times table knowledge to help you solve this?</a:t>
            </a:r>
          </a:p>
          <a:p>
            <a:endParaRPr lang="en-GB" dirty="0"/>
          </a:p>
          <a:p>
            <a:r>
              <a:rPr lang="en-GB" dirty="0"/>
              <a:t>Does the decimal point move to the right or left when x by 10 – what happens to the number?</a:t>
            </a:r>
          </a:p>
          <a:p>
            <a:endParaRPr lang="en-GB" dirty="0"/>
          </a:p>
          <a:p>
            <a:r>
              <a:rPr lang="en-GB" dirty="0"/>
              <a:t>BODMAS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How many times do we times the number by itself when we cube a number?</a:t>
            </a:r>
          </a:p>
          <a:p>
            <a:endParaRPr lang="en-GB" dirty="0"/>
          </a:p>
          <a:p>
            <a:r>
              <a:rPr lang="en-GB" dirty="0"/>
              <a:t>Use your place value knowledge to help you solve this, draw a grid to help you.</a:t>
            </a:r>
          </a:p>
          <a:p>
            <a:endParaRPr lang="en-GB" dirty="0"/>
          </a:p>
          <a:p>
            <a:r>
              <a:rPr lang="en-GB" dirty="0"/>
              <a:t>Work out 10% and double it.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8B584C-8E22-F5C3-4CD3-A5F647904E10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A1A093-0C30-8298-D32F-721BF6D1CD8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118752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630081" y="1609912"/>
                <a:ext cx="3331361" cy="52629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7 – 3.25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0.9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100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8 – 1.9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836 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28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10 + ? = 304</a:t>
                </a:r>
              </a:p>
              <a:p>
                <a:endParaRPr lang="en-GB" sz="280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6155 + 501 + 649 =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81" y="1609912"/>
                <a:ext cx="3331361" cy="5262979"/>
              </a:xfrm>
              <a:prstGeom prst="rect">
                <a:avLst/>
              </a:prstGeom>
              <a:blipFill>
                <a:blip r:embed="rId2"/>
                <a:stretch>
                  <a:fillRect l="-3656" t="-1159" r="-2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450094" y="1609912"/>
            <a:ext cx="52050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Set out as column subtraction or take the whole away and then take the decimal away.</a:t>
            </a:r>
          </a:p>
          <a:p>
            <a:endParaRPr lang="en-GB" dirty="0"/>
          </a:p>
          <a:p>
            <a:r>
              <a:rPr lang="en-GB" dirty="0"/>
              <a:t>Place value – will the number get smaller or bigger, use your chart or slider to help you.</a:t>
            </a:r>
          </a:p>
          <a:p>
            <a:endParaRPr lang="en-GB" dirty="0"/>
          </a:p>
          <a:p>
            <a:r>
              <a:rPr lang="en-GB" dirty="0"/>
              <a:t>Take away the whole then take away the fraction, or use column subtraction.</a:t>
            </a:r>
          </a:p>
          <a:p>
            <a:endParaRPr lang="en-GB" dirty="0"/>
          </a:p>
          <a:p>
            <a:r>
              <a:rPr lang="en-GB" dirty="0"/>
              <a:t>Long multiplication.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Use the inverse (subtraction) to help you.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Column addition – be careful to line them up correctly.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DA81BE-5A19-C7C7-403B-1EA012D927F0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7BB6C3-E51C-263D-30FA-82E7719C205B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4044691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16207" y="1760814"/>
                <a:ext cx="3350597" cy="5012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35% of 320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3468 x 72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500,000 – 5,000 = 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? = 598 x 7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6 + 4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2 = 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07" y="1760814"/>
                <a:ext cx="3350597" cy="5012270"/>
              </a:xfrm>
              <a:prstGeom prst="rect">
                <a:avLst/>
              </a:prstGeom>
              <a:blipFill>
                <a:blip r:embed="rId2"/>
                <a:stretch>
                  <a:fillRect l="-3636" r="-2727" b="-2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602013" y="1760814"/>
            <a:ext cx="52050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Make the denominators the same and then you can work this out.</a:t>
            </a:r>
          </a:p>
          <a:p>
            <a:endParaRPr lang="en-GB" dirty="0"/>
          </a:p>
          <a:p>
            <a:r>
              <a:rPr lang="en-GB" dirty="0"/>
              <a:t>Find 10% and then use this to work out 5% (by halving) and 30% (by times by 3)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Long multiplication</a:t>
            </a:r>
          </a:p>
          <a:p>
            <a:endParaRPr lang="en-GB" dirty="0"/>
          </a:p>
          <a:p>
            <a:r>
              <a:rPr lang="en-GB" dirty="0"/>
              <a:t>Use your place value knowledge or continuous difference.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Multiplication.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BODMAS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B4056C-E588-07BA-6B2E-9C3551736738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FE122D-5BD5-DA6F-29CA-CF1E5C9B17EE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</p:spTree>
    <p:extLst>
      <p:ext uri="{BB962C8B-B14F-4D97-AF65-F5344CB8AC3E}">
        <p14:creationId xmlns:p14="http://schemas.microsoft.com/office/powerpoint/2010/main" val="3508044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33597</TotalTime>
  <Words>3135</Words>
  <Application>Microsoft Office PowerPoint</Application>
  <PresentationFormat>Widescreen</PresentationFormat>
  <Paragraphs>960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Davie</dc:creator>
  <cp:lastModifiedBy>Tim Evans</cp:lastModifiedBy>
  <cp:revision>23</cp:revision>
  <dcterms:created xsi:type="dcterms:W3CDTF">2022-09-11T11:07:10Z</dcterms:created>
  <dcterms:modified xsi:type="dcterms:W3CDTF">2024-12-15T11:34:15Z</dcterms:modified>
</cp:coreProperties>
</file>